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2" r:id="rId7"/>
    <p:sldId id="284" r:id="rId8"/>
    <p:sldId id="264" r:id="rId9"/>
    <p:sldId id="265" r:id="rId10"/>
    <p:sldId id="267" r:id="rId11"/>
    <p:sldId id="283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7772400" cy="10058400"/>
  <p:notesSz cx="7772400" cy="10058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2" d="100"/>
          <a:sy n="112" d="100"/>
        </p:scale>
        <p:origin x="440" y="-186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9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6035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82930" y="3118104"/>
            <a:ext cx="6606540" cy="21122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65860" y="5632704"/>
            <a:ext cx="5440679" cy="251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10/23/2024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10/23/2024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88620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002785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10/23/2024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10/23/2024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10/23/2024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8620" y="402335"/>
            <a:ext cx="6995159" cy="16093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8620" y="2313432"/>
            <a:ext cx="6995159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642616" y="9354312"/>
            <a:ext cx="2487167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88620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10/23/2024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596128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1739589"/>
            <a:ext cx="5943600" cy="0"/>
          </a:xfrm>
          <a:custGeom>
            <a:avLst/>
            <a:gdLst/>
            <a:ahLst/>
            <a:cxnLst/>
            <a:rect l="l" t="t" r="r" b="b"/>
            <a:pathLst>
              <a:path w="5943600">
                <a:moveTo>
                  <a:pt x="0" y="0"/>
                </a:moveTo>
                <a:lnTo>
                  <a:pt x="5943599" y="0"/>
                </a:lnTo>
              </a:path>
            </a:pathLst>
          </a:custGeom>
          <a:ln w="20951">
            <a:solidFill>
              <a:srgbClr val="9F9F9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914710" y="1731508"/>
            <a:ext cx="5944870" cy="0"/>
          </a:xfrm>
          <a:custGeom>
            <a:avLst/>
            <a:gdLst/>
            <a:ahLst/>
            <a:cxnLst/>
            <a:rect l="l" t="t" r="r" b="b"/>
            <a:pathLst>
              <a:path w="5944870">
                <a:moveTo>
                  <a:pt x="0" y="0"/>
                </a:moveTo>
                <a:lnTo>
                  <a:pt x="5944569" y="0"/>
                </a:lnTo>
              </a:path>
            </a:pathLst>
          </a:custGeom>
          <a:ln w="4317">
            <a:solidFill>
              <a:srgbClr val="9F9F9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6856231" y="1729983"/>
            <a:ext cx="3175" cy="3175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0" y="1523"/>
                </a:moveTo>
                <a:lnTo>
                  <a:pt x="3047" y="1523"/>
                </a:lnTo>
              </a:path>
            </a:pathLst>
          </a:custGeom>
          <a:ln w="4317">
            <a:solidFill>
              <a:srgbClr val="E3E3E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6856231" y="1733032"/>
            <a:ext cx="3175" cy="13970"/>
          </a:xfrm>
          <a:custGeom>
            <a:avLst/>
            <a:gdLst/>
            <a:ahLst/>
            <a:cxnLst/>
            <a:rect l="l" t="t" r="r" b="b"/>
            <a:pathLst>
              <a:path w="3175" h="13969">
                <a:moveTo>
                  <a:pt x="0" y="6857"/>
                </a:moveTo>
                <a:lnTo>
                  <a:pt x="3047" y="6857"/>
                </a:lnTo>
              </a:path>
            </a:pathLst>
          </a:custGeom>
          <a:ln w="14985">
            <a:solidFill>
              <a:srgbClr val="E3E3E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914710" y="1746748"/>
            <a:ext cx="3175" cy="3175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0" y="1523"/>
                </a:moveTo>
                <a:lnTo>
                  <a:pt x="3047" y="1523"/>
                </a:lnTo>
              </a:path>
            </a:pathLst>
          </a:custGeom>
          <a:ln w="4317">
            <a:solidFill>
              <a:srgbClr val="9F9F9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914710" y="1748271"/>
            <a:ext cx="5944870" cy="0"/>
          </a:xfrm>
          <a:custGeom>
            <a:avLst/>
            <a:gdLst/>
            <a:ahLst/>
            <a:cxnLst/>
            <a:rect l="l" t="t" r="r" b="b"/>
            <a:pathLst>
              <a:path w="5944870">
                <a:moveTo>
                  <a:pt x="0" y="0"/>
                </a:moveTo>
                <a:lnTo>
                  <a:pt x="5944569" y="0"/>
                </a:lnTo>
              </a:path>
            </a:pathLst>
          </a:custGeom>
          <a:ln w="4317">
            <a:solidFill>
              <a:srgbClr val="E3E3E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902005" y="1106510"/>
            <a:ext cx="5817235" cy="21826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latin typeface="Arial"/>
                <a:cs typeface="Arial"/>
              </a:rPr>
              <a:t>Situaç</a:t>
            </a:r>
            <a:r>
              <a:rPr sz="1600" b="1" spc="-5" dirty="0">
                <a:latin typeface="Arial"/>
                <a:cs typeface="Arial"/>
              </a:rPr>
              <a:t>ã</a:t>
            </a:r>
            <a:r>
              <a:rPr sz="1600" b="1" spc="-10" dirty="0">
                <a:latin typeface="Arial"/>
                <a:cs typeface="Arial"/>
              </a:rPr>
              <a:t>o</a:t>
            </a:r>
            <a:r>
              <a:rPr sz="1600" b="1" spc="40" dirty="0">
                <a:latin typeface="Times New Roman"/>
                <a:cs typeface="Times New Roman"/>
              </a:rPr>
              <a:t> </a:t>
            </a:r>
            <a:r>
              <a:rPr sz="1600" b="1" spc="-20" dirty="0">
                <a:latin typeface="Arial"/>
                <a:cs typeface="Arial"/>
              </a:rPr>
              <a:t>d</a:t>
            </a:r>
            <a:r>
              <a:rPr sz="1600" b="1" spc="-10" dirty="0">
                <a:latin typeface="Arial"/>
                <a:cs typeface="Arial"/>
              </a:rPr>
              <a:t>e</a:t>
            </a:r>
            <a:r>
              <a:rPr sz="1600" b="1" spc="50" dirty="0">
                <a:latin typeface="Times New Roman"/>
                <a:cs typeface="Times New Roman"/>
              </a:rPr>
              <a:t> </a:t>
            </a:r>
            <a:r>
              <a:rPr sz="1600" b="1" spc="-20" dirty="0">
                <a:latin typeface="Arial"/>
                <a:cs typeface="Arial"/>
              </a:rPr>
              <a:t>Ap</a:t>
            </a:r>
            <a:r>
              <a:rPr sz="1600" b="1" spc="-5" dirty="0">
                <a:latin typeface="Arial"/>
                <a:cs typeface="Arial"/>
              </a:rPr>
              <a:t>r</a:t>
            </a:r>
            <a:r>
              <a:rPr sz="1600" b="1" spc="-15" dirty="0">
                <a:latin typeface="Arial"/>
                <a:cs typeface="Arial"/>
              </a:rPr>
              <a:t>en</a:t>
            </a:r>
            <a:r>
              <a:rPr sz="1600" b="1" spc="-20" dirty="0">
                <a:latin typeface="Arial"/>
                <a:cs typeface="Arial"/>
              </a:rPr>
              <a:t>d</a:t>
            </a:r>
            <a:r>
              <a:rPr sz="1600" b="1" spc="-10" dirty="0">
                <a:latin typeface="Arial"/>
                <a:cs typeface="Arial"/>
              </a:rPr>
              <a:t>iz</a:t>
            </a:r>
            <a:r>
              <a:rPr sz="1600" b="1" spc="-15" dirty="0">
                <a:latin typeface="Arial"/>
                <a:cs typeface="Arial"/>
              </a:rPr>
              <a:t>a</a:t>
            </a:r>
            <a:r>
              <a:rPr sz="1600" b="1" spc="-5" dirty="0">
                <a:latin typeface="Arial"/>
                <a:cs typeface="Arial"/>
              </a:rPr>
              <a:t>g</a:t>
            </a:r>
            <a:r>
              <a:rPr sz="1600" b="1" spc="-15" dirty="0">
                <a:latin typeface="Arial"/>
                <a:cs typeface="Arial"/>
              </a:rPr>
              <a:t>em</a:t>
            </a:r>
            <a:r>
              <a:rPr sz="1600" b="1" spc="6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Arial"/>
                <a:cs typeface="Arial"/>
              </a:rPr>
              <a:t>-</a:t>
            </a:r>
            <a:r>
              <a:rPr sz="1600" b="1" spc="40" dirty="0">
                <a:latin typeface="Times New Roman"/>
                <a:cs typeface="Times New Roman"/>
              </a:rPr>
              <a:t> </a:t>
            </a:r>
            <a:r>
              <a:rPr sz="1600" b="1" spc="-20" dirty="0">
                <a:latin typeface="Arial"/>
                <a:cs typeface="Arial"/>
              </a:rPr>
              <a:t>A</a:t>
            </a:r>
            <a:r>
              <a:rPr sz="1600" b="1" dirty="0">
                <a:latin typeface="Arial"/>
                <a:cs typeface="Arial"/>
              </a:rPr>
              <a:t>v</a:t>
            </a:r>
            <a:r>
              <a:rPr sz="1600" b="1" spc="-15" dirty="0">
                <a:latin typeface="Arial"/>
                <a:cs typeface="Arial"/>
              </a:rPr>
              <a:t>aliaçã</a:t>
            </a:r>
            <a:r>
              <a:rPr sz="1600" b="1" spc="-10" dirty="0">
                <a:latin typeface="Arial"/>
                <a:cs typeface="Arial"/>
              </a:rPr>
              <a:t>o</a:t>
            </a:r>
            <a:r>
              <a:rPr sz="1600" b="1" spc="60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Arial"/>
                <a:cs typeface="Arial"/>
              </a:rPr>
              <a:t>F</a:t>
            </a:r>
            <a:r>
              <a:rPr sz="1600" b="1" spc="-20" dirty="0">
                <a:latin typeface="Arial"/>
                <a:cs typeface="Arial"/>
              </a:rPr>
              <a:t>o</a:t>
            </a:r>
            <a:r>
              <a:rPr sz="1600" b="1" dirty="0">
                <a:latin typeface="Arial"/>
                <a:cs typeface="Arial"/>
              </a:rPr>
              <a:t>r</a:t>
            </a:r>
            <a:r>
              <a:rPr sz="1600" b="1" spc="-20" dirty="0">
                <a:latin typeface="Arial"/>
                <a:cs typeface="Arial"/>
              </a:rPr>
              <a:t>mat</a:t>
            </a:r>
            <a:r>
              <a:rPr sz="1600" b="1" spc="0" dirty="0">
                <a:latin typeface="Arial"/>
                <a:cs typeface="Arial"/>
              </a:rPr>
              <a:t>i</a:t>
            </a:r>
            <a:r>
              <a:rPr sz="1600" b="1" spc="-15" dirty="0">
                <a:latin typeface="Arial"/>
                <a:cs typeface="Arial"/>
              </a:rPr>
              <a:t>v</a:t>
            </a:r>
            <a:r>
              <a:rPr sz="1600" b="1" spc="-10" dirty="0">
                <a:latin typeface="Arial"/>
                <a:cs typeface="Arial"/>
              </a:rPr>
              <a:t>a</a:t>
            </a:r>
            <a:r>
              <a:rPr sz="1600" b="1" spc="50" dirty="0">
                <a:latin typeface="Times New Roman"/>
                <a:cs typeface="Times New Roman"/>
              </a:rPr>
              <a:t> </a:t>
            </a:r>
            <a:r>
              <a:rPr sz="1600" b="1" spc="-15" dirty="0">
                <a:latin typeface="Arial"/>
                <a:cs typeface="Arial"/>
              </a:rPr>
              <a:t>em</a:t>
            </a:r>
            <a:r>
              <a:rPr sz="1600" b="1" spc="50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Arial"/>
                <a:cs typeface="Arial"/>
              </a:rPr>
              <a:t>Fl</a:t>
            </a:r>
            <a:r>
              <a:rPr sz="1600" b="1" spc="-20" dirty="0">
                <a:latin typeface="Arial"/>
                <a:cs typeface="Arial"/>
              </a:rPr>
              <a:t>u</a:t>
            </a:r>
            <a:r>
              <a:rPr sz="1600" b="1" spc="-5" dirty="0">
                <a:latin typeface="Arial"/>
                <a:cs typeface="Arial"/>
              </a:rPr>
              <a:t>t</a:t>
            </a:r>
            <a:r>
              <a:rPr sz="1600" b="1" spc="-10" dirty="0">
                <a:latin typeface="Arial"/>
                <a:cs typeface="Arial"/>
              </a:rPr>
              <a:t>ter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 marR="5080">
              <a:lnSpc>
                <a:spcPts val="1260"/>
              </a:lnSpc>
            </a:pPr>
            <a:endParaRPr lang="pt-BR" sz="1400" b="1" spc="5" dirty="0">
              <a:latin typeface="Arial"/>
              <a:cs typeface="Arial"/>
            </a:endParaRPr>
          </a:p>
          <a:p>
            <a:pPr marL="12700" marR="5080">
              <a:lnSpc>
                <a:spcPts val="1260"/>
              </a:lnSpc>
            </a:pPr>
            <a:r>
              <a:rPr lang="pt-BR" sz="1400" b="1" spc="5" dirty="0">
                <a:latin typeface="Arial"/>
                <a:cs typeface="Arial"/>
              </a:rPr>
              <a:t>T</a:t>
            </a:r>
            <a:r>
              <a:rPr lang="pt-BR" sz="1400" b="1" dirty="0">
                <a:latin typeface="Arial"/>
                <a:cs typeface="Arial"/>
              </a:rPr>
              <a:t>ut</a:t>
            </a:r>
            <a:r>
              <a:rPr lang="pt-BR" sz="1400" b="1" spc="-15" dirty="0">
                <a:latin typeface="Arial"/>
                <a:cs typeface="Arial"/>
              </a:rPr>
              <a:t>o</a:t>
            </a:r>
            <a:r>
              <a:rPr lang="pt-BR" sz="1400" b="1" spc="-5" dirty="0">
                <a:latin typeface="Arial"/>
                <a:cs typeface="Arial"/>
              </a:rPr>
              <a:t>r</a:t>
            </a:r>
            <a:r>
              <a:rPr lang="pt-BR" sz="1400" b="1" spc="5" dirty="0">
                <a:latin typeface="Arial"/>
                <a:cs typeface="Arial"/>
              </a:rPr>
              <a:t>i</a:t>
            </a:r>
            <a:r>
              <a:rPr lang="pt-BR" sz="1400" b="1" spc="-15" dirty="0">
                <a:latin typeface="Arial"/>
                <a:cs typeface="Arial"/>
              </a:rPr>
              <a:t>a</a:t>
            </a:r>
            <a:r>
              <a:rPr lang="pt-BR" sz="1400" b="1" dirty="0">
                <a:latin typeface="Arial"/>
                <a:cs typeface="Arial"/>
              </a:rPr>
              <a:t>l:</a:t>
            </a:r>
            <a:r>
              <a:rPr lang="pt-BR" sz="1400" b="1" spc="25" dirty="0">
                <a:latin typeface="Times New Roman"/>
                <a:cs typeface="Times New Roman"/>
              </a:rPr>
              <a:t> </a:t>
            </a:r>
            <a:r>
              <a:rPr lang="pt-BR" sz="1400" b="1" dirty="0">
                <a:latin typeface="Arial"/>
                <a:cs typeface="Arial"/>
              </a:rPr>
              <a:t>In</a:t>
            </a:r>
            <a:r>
              <a:rPr lang="pt-BR" sz="1400" b="1" spc="-20" dirty="0">
                <a:latin typeface="Arial"/>
                <a:cs typeface="Arial"/>
              </a:rPr>
              <a:t>s</a:t>
            </a:r>
            <a:r>
              <a:rPr lang="pt-BR" sz="1400" b="1" dirty="0">
                <a:latin typeface="Arial"/>
                <a:cs typeface="Arial"/>
              </a:rPr>
              <a:t>t</a:t>
            </a:r>
            <a:r>
              <a:rPr lang="pt-BR" sz="1400" b="1" spc="-5" dirty="0">
                <a:latin typeface="Arial"/>
                <a:cs typeface="Arial"/>
              </a:rPr>
              <a:t>alaçã</a:t>
            </a:r>
            <a:r>
              <a:rPr lang="pt-BR" sz="1400" b="1" dirty="0">
                <a:latin typeface="Arial"/>
                <a:cs typeface="Arial"/>
              </a:rPr>
              <a:t>o</a:t>
            </a:r>
            <a:r>
              <a:rPr lang="pt-BR" sz="1400" b="1" spc="20" dirty="0">
                <a:latin typeface="Times New Roman"/>
                <a:cs typeface="Times New Roman"/>
              </a:rPr>
              <a:t> </a:t>
            </a:r>
            <a:r>
              <a:rPr lang="pt-BR" sz="1400" b="1" dirty="0">
                <a:latin typeface="Arial"/>
                <a:cs typeface="Arial"/>
              </a:rPr>
              <a:t>e</a:t>
            </a:r>
            <a:r>
              <a:rPr lang="pt-BR" sz="1400" b="1" spc="20" dirty="0">
                <a:latin typeface="Times New Roman"/>
                <a:cs typeface="Times New Roman"/>
              </a:rPr>
              <a:t> </a:t>
            </a:r>
            <a:r>
              <a:rPr lang="pt-BR" sz="1400" b="1" spc="-5" dirty="0">
                <a:latin typeface="Arial"/>
                <a:cs typeface="Arial"/>
              </a:rPr>
              <a:t>Preparaçã</a:t>
            </a:r>
            <a:r>
              <a:rPr lang="pt-BR" sz="1400" b="1" dirty="0">
                <a:latin typeface="Arial"/>
                <a:cs typeface="Arial"/>
              </a:rPr>
              <a:t>o</a:t>
            </a:r>
            <a:r>
              <a:rPr lang="pt-BR" sz="1400" b="1" spc="30" dirty="0">
                <a:latin typeface="Times New Roman"/>
                <a:cs typeface="Times New Roman"/>
              </a:rPr>
              <a:t> </a:t>
            </a:r>
            <a:r>
              <a:rPr lang="pt-BR" sz="1400" b="1" dirty="0">
                <a:latin typeface="Arial"/>
                <a:cs typeface="Arial"/>
              </a:rPr>
              <a:t>do</a:t>
            </a:r>
            <a:r>
              <a:rPr lang="pt-BR" sz="1400" b="1" spc="5" dirty="0">
                <a:latin typeface="Times New Roman"/>
                <a:cs typeface="Times New Roman"/>
              </a:rPr>
              <a:t> </a:t>
            </a:r>
            <a:r>
              <a:rPr lang="pt-BR" sz="1400" b="1" spc="5" dirty="0">
                <a:latin typeface="Arial"/>
                <a:cs typeface="Arial"/>
              </a:rPr>
              <a:t>A</a:t>
            </a:r>
            <a:r>
              <a:rPr lang="pt-BR" sz="1400" b="1" spc="-5" dirty="0">
                <a:latin typeface="Arial"/>
                <a:cs typeface="Arial"/>
              </a:rPr>
              <a:t>m</a:t>
            </a:r>
            <a:r>
              <a:rPr lang="pt-BR" sz="1400" b="1" spc="-15" dirty="0">
                <a:latin typeface="Arial"/>
                <a:cs typeface="Arial"/>
              </a:rPr>
              <a:t>b</a:t>
            </a:r>
            <a:r>
              <a:rPr lang="pt-BR" sz="1400" b="1" dirty="0">
                <a:latin typeface="Arial"/>
                <a:cs typeface="Arial"/>
              </a:rPr>
              <a:t>i</a:t>
            </a:r>
            <a:r>
              <a:rPr lang="pt-BR" sz="1400" b="1" spc="-5" dirty="0">
                <a:latin typeface="Arial"/>
                <a:cs typeface="Arial"/>
              </a:rPr>
              <a:t>en</a:t>
            </a:r>
            <a:r>
              <a:rPr lang="pt-BR" sz="1400" b="1" dirty="0">
                <a:latin typeface="Arial"/>
                <a:cs typeface="Arial"/>
              </a:rPr>
              <a:t>te</a:t>
            </a:r>
            <a:r>
              <a:rPr lang="pt-BR" sz="1400" b="1" spc="20" dirty="0">
                <a:latin typeface="Times New Roman"/>
                <a:cs typeface="Times New Roman"/>
              </a:rPr>
              <a:t> </a:t>
            </a:r>
            <a:r>
              <a:rPr lang="pt-BR" sz="1400" b="1" dirty="0">
                <a:latin typeface="Arial"/>
                <a:cs typeface="Arial"/>
              </a:rPr>
              <a:t>p</a:t>
            </a:r>
            <a:r>
              <a:rPr lang="pt-BR" sz="1400" b="1" spc="-5" dirty="0">
                <a:latin typeface="Arial"/>
                <a:cs typeface="Arial"/>
              </a:rPr>
              <a:t>ar</a:t>
            </a:r>
            <a:r>
              <a:rPr lang="pt-BR" sz="1400" b="1" dirty="0">
                <a:latin typeface="Arial"/>
                <a:cs typeface="Arial"/>
              </a:rPr>
              <a:t>a</a:t>
            </a:r>
            <a:r>
              <a:rPr lang="pt-BR" sz="1400" b="1" spc="35" dirty="0">
                <a:latin typeface="Times New Roman"/>
                <a:cs typeface="Times New Roman"/>
              </a:rPr>
              <a:t> </a:t>
            </a:r>
            <a:r>
              <a:rPr lang="pt-BR" sz="1400" b="1" spc="-10" dirty="0">
                <a:latin typeface="Arial"/>
                <a:cs typeface="Arial"/>
              </a:rPr>
              <a:t>D</a:t>
            </a:r>
            <a:r>
              <a:rPr lang="pt-BR" sz="1400" b="1" spc="-5" dirty="0">
                <a:latin typeface="Arial"/>
                <a:cs typeface="Arial"/>
              </a:rPr>
              <a:t>esenv</a:t>
            </a:r>
            <a:r>
              <a:rPr lang="pt-BR" sz="1400" b="1" spc="-20" dirty="0">
                <a:latin typeface="Arial"/>
                <a:cs typeface="Arial"/>
              </a:rPr>
              <a:t>o</a:t>
            </a:r>
            <a:r>
              <a:rPr lang="pt-BR" sz="1400" b="1" dirty="0">
                <a:latin typeface="Arial"/>
                <a:cs typeface="Arial"/>
              </a:rPr>
              <a:t>l</a:t>
            </a:r>
            <a:r>
              <a:rPr lang="pt-BR" sz="1400" b="1" spc="-5" dirty="0">
                <a:latin typeface="Arial"/>
                <a:cs typeface="Arial"/>
              </a:rPr>
              <a:t>v</a:t>
            </a:r>
            <a:r>
              <a:rPr lang="pt-BR" sz="1400" b="1" spc="-10" dirty="0">
                <a:latin typeface="Arial"/>
                <a:cs typeface="Arial"/>
              </a:rPr>
              <a:t>i</a:t>
            </a:r>
            <a:r>
              <a:rPr lang="pt-BR" sz="1400" b="1" spc="-5" dirty="0">
                <a:latin typeface="Arial"/>
                <a:cs typeface="Arial"/>
              </a:rPr>
              <a:t>ment</a:t>
            </a:r>
            <a:r>
              <a:rPr lang="pt-BR" sz="1400" b="1" dirty="0">
                <a:latin typeface="Arial"/>
                <a:cs typeface="Arial"/>
              </a:rPr>
              <a:t>o</a:t>
            </a:r>
            <a:r>
              <a:rPr lang="pt-BR" sz="1400" b="1" spc="20" dirty="0">
                <a:latin typeface="Times New Roman"/>
                <a:cs typeface="Times New Roman"/>
              </a:rPr>
              <a:t> </a:t>
            </a:r>
            <a:r>
              <a:rPr lang="pt-BR" sz="1400" b="1" dirty="0">
                <a:latin typeface="Arial"/>
                <a:cs typeface="Arial"/>
              </a:rPr>
              <a:t>Mo</a:t>
            </a:r>
            <a:r>
              <a:rPr lang="pt-BR" sz="1400" b="1" spc="-20" dirty="0">
                <a:latin typeface="Arial"/>
                <a:cs typeface="Arial"/>
              </a:rPr>
              <a:t>b</a:t>
            </a:r>
            <a:r>
              <a:rPr lang="pt-BR" sz="1400" b="1" dirty="0">
                <a:latin typeface="Arial"/>
                <a:cs typeface="Arial"/>
              </a:rPr>
              <a:t>ile</a:t>
            </a:r>
            <a:r>
              <a:rPr lang="pt-BR" sz="1400" b="1" spc="20" dirty="0">
                <a:latin typeface="Times New Roman"/>
                <a:cs typeface="Times New Roman"/>
              </a:rPr>
              <a:t> </a:t>
            </a:r>
            <a:r>
              <a:rPr lang="pt-BR" sz="1400" b="1" spc="-5" dirty="0">
                <a:latin typeface="Arial"/>
                <a:cs typeface="Arial"/>
              </a:rPr>
              <a:t>co</a:t>
            </a:r>
            <a:r>
              <a:rPr lang="pt-BR" sz="1400" b="1" dirty="0">
                <a:latin typeface="Arial"/>
                <a:cs typeface="Arial"/>
              </a:rPr>
              <a:t>m</a:t>
            </a:r>
            <a:r>
              <a:rPr lang="pt-BR" sz="1400" b="1" spc="25" dirty="0">
                <a:latin typeface="Times New Roman"/>
                <a:cs typeface="Times New Roman"/>
              </a:rPr>
              <a:t> </a:t>
            </a:r>
            <a:r>
              <a:rPr lang="pt-BR" sz="1400" b="1" dirty="0">
                <a:latin typeface="Arial"/>
                <a:cs typeface="Arial"/>
              </a:rPr>
              <a:t>Fl</a:t>
            </a:r>
            <a:r>
              <a:rPr lang="pt-BR" sz="1400" b="1" spc="-15" dirty="0">
                <a:latin typeface="Arial"/>
                <a:cs typeface="Arial"/>
              </a:rPr>
              <a:t>u</a:t>
            </a:r>
            <a:r>
              <a:rPr lang="pt-BR" sz="1400" b="1" dirty="0">
                <a:latin typeface="Arial"/>
                <a:cs typeface="Arial"/>
              </a:rPr>
              <a:t>tt</a:t>
            </a:r>
            <a:r>
              <a:rPr lang="pt-BR" sz="1400" b="1" spc="-15" dirty="0">
                <a:latin typeface="Arial"/>
                <a:cs typeface="Arial"/>
              </a:rPr>
              <a:t>e</a:t>
            </a:r>
            <a:r>
              <a:rPr lang="pt-BR" sz="1400" b="1" dirty="0">
                <a:latin typeface="Arial"/>
                <a:cs typeface="Arial"/>
              </a:rPr>
              <a:t>r</a:t>
            </a:r>
            <a:r>
              <a:rPr lang="pt-BR" sz="1400" b="1" dirty="0">
                <a:latin typeface="Times New Roman"/>
                <a:cs typeface="Times New Roman"/>
              </a:rPr>
              <a:t> </a:t>
            </a:r>
            <a:r>
              <a:rPr lang="pt-BR" sz="1400" b="1" spc="-5" dirty="0">
                <a:latin typeface="Arial"/>
                <a:cs typeface="Arial"/>
              </a:rPr>
              <a:t>n</a:t>
            </a:r>
            <a:r>
              <a:rPr lang="pt-BR" sz="1400" b="1" dirty="0">
                <a:latin typeface="Arial"/>
                <a:cs typeface="Arial"/>
              </a:rPr>
              <a:t>o</a:t>
            </a:r>
            <a:r>
              <a:rPr lang="pt-BR" sz="1400" b="1" spc="20" dirty="0">
                <a:latin typeface="Times New Roman"/>
                <a:cs typeface="Times New Roman"/>
              </a:rPr>
              <a:t> </a:t>
            </a:r>
            <a:r>
              <a:rPr lang="pt-BR" sz="1400" b="1" spc="-5" dirty="0">
                <a:latin typeface="Arial"/>
                <a:cs typeface="Arial"/>
              </a:rPr>
              <a:t>V</a:t>
            </a:r>
            <a:r>
              <a:rPr lang="pt-BR" sz="1400" b="1" dirty="0">
                <a:latin typeface="Arial"/>
                <a:cs typeface="Arial"/>
              </a:rPr>
              <a:t>S</a:t>
            </a:r>
            <a:r>
              <a:rPr lang="pt-BR" sz="1400" b="1" spc="30" dirty="0">
                <a:latin typeface="Times New Roman"/>
                <a:cs typeface="Times New Roman"/>
              </a:rPr>
              <a:t> </a:t>
            </a:r>
            <a:r>
              <a:rPr lang="pt-BR" sz="1400" b="1" spc="-10" dirty="0">
                <a:latin typeface="Arial"/>
                <a:cs typeface="Arial"/>
              </a:rPr>
              <a:t>C</a:t>
            </a:r>
            <a:r>
              <a:rPr lang="pt-BR" sz="1400" b="1" dirty="0">
                <a:latin typeface="Arial"/>
                <a:cs typeface="Arial"/>
              </a:rPr>
              <a:t>o</a:t>
            </a:r>
            <a:r>
              <a:rPr lang="pt-BR" sz="1400" b="1" spc="-10" dirty="0">
                <a:latin typeface="Arial"/>
                <a:cs typeface="Arial"/>
              </a:rPr>
              <a:t>d</a:t>
            </a:r>
            <a:r>
              <a:rPr lang="pt-BR" sz="1400" b="1" spc="-5" dirty="0">
                <a:latin typeface="Arial"/>
                <a:cs typeface="Arial"/>
              </a:rPr>
              <a:t>e:</a:t>
            </a:r>
            <a:endParaRPr lang="pt-BR"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05"/>
              </a:spcBef>
            </a:pPr>
            <a:r>
              <a:rPr sz="1300" b="1" spc="-10" dirty="0" err="1">
                <a:latin typeface="Arial"/>
                <a:cs typeface="Arial"/>
              </a:rPr>
              <a:t>Passo</a:t>
            </a:r>
            <a:r>
              <a:rPr sz="1300" b="1" spc="40" dirty="0">
                <a:latin typeface="Times New Roman"/>
                <a:cs typeface="Times New Roman"/>
              </a:rPr>
              <a:t> </a:t>
            </a:r>
            <a:r>
              <a:rPr sz="1300" b="1" spc="-15" dirty="0">
                <a:latin typeface="Arial"/>
                <a:cs typeface="Arial"/>
              </a:rPr>
              <a:t>1</a:t>
            </a:r>
            <a:r>
              <a:rPr sz="1300" b="1" spc="-5" dirty="0">
                <a:latin typeface="Arial"/>
                <a:cs typeface="Arial"/>
              </a:rPr>
              <a:t>:</a:t>
            </a:r>
            <a:r>
              <a:rPr sz="1300" b="1" spc="35" dirty="0">
                <a:latin typeface="Times New Roman"/>
                <a:cs typeface="Times New Roman"/>
              </a:rPr>
              <a:t> </a:t>
            </a:r>
            <a:r>
              <a:rPr sz="1300" b="1" spc="-10" dirty="0">
                <a:latin typeface="Arial"/>
                <a:cs typeface="Arial"/>
              </a:rPr>
              <a:t>Ins</a:t>
            </a:r>
            <a:r>
              <a:rPr sz="1300" b="1" spc="0" dirty="0">
                <a:latin typeface="Arial"/>
                <a:cs typeface="Arial"/>
              </a:rPr>
              <a:t>t</a:t>
            </a:r>
            <a:r>
              <a:rPr sz="1300" b="1" spc="-15" dirty="0">
                <a:latin typeface="Arial"/>
                <a:cs typeface="Arial"/>
              </a:rPr>
              <a:t>alaç</a:t>
            </a:r>
            <a:r>
              <a:rPr sz="1300" b="1" spc="-5" dirty="0">
                <a:latin typeface="Arial"/>
                <a:cs typeface="Arial"/>
              </a:rPr>
              <a:t>ã</a:t>
            </a:r>
            <a:r>
              <a:rPr sz="1300" b="1" spc="-10" dirty="0">
                <a:latin typeface="Arial"/>
                <a:cs typeface="Arial"/>
              </a:rPr>
              <a:t>o</a:t>
            </a:r>
            <a:r>
              <a:rPr sz="1300" b="1" spc="45" dirty="0">
                <a:latin typeface="Times New Roman"/>
                <a:cs typeface="Times New Roman"/>
              </a:rPr>
              <a:t> </a:t>
            </a:r>
            <a:r>
              <a:rPr sz="1300" b="1" spc="-10" dirty="0">
                <a:latin typeface="Arial"/>
                <a:cs typeface="Arial"/>
              </a:rPr>
              <a:t>do</a:t>
            </a:r>
            <a:r>
              <a:rPr sz="1300" b="1" spc="35" dirty="0">
                <a:latin typeface="Times New Roman"/>
                <a:cs typeface="Times New Roman"/>
              </a:rPr>
              <a:t> </a:t>
            </a:r>
            <a:r>
              <a:rPr sz="1300" b="1" spc="-10" dirty="0">
                <a:latin typeface="Arial"/>
                <a:cs typeface="Arial"/>
              </a:rPr>
              <a:t>Flutt</a:t>
            </a:r>
            <a:r>
              <a:rPr sz="1300" b="1" spc="-5" dirty="0">
                <a:latin typeface="Arial"/>
                <a:cs typeface="Arial"/>
              </a:rPr>
              <a:t>er</a:t>
            </a:r>
            <a:r>
              <a:rPr sz="1300" b="1" spc="35" dirty="0">
                <a:latin typeface="Times New Roman"/>
                <a:cs typeface="Times New Roman"/>
              </a:rPr>
              <a:t> </a:t>
            </a:r>
            <a:r>
              <a:rPr sz="1300" b="1" spc="-10" dirty="0">
                <a:latin typeface="Arial"/>
                <a:cs typeface="Arial"/>
              </a:rPr>
              <a:t>e</a:t>
            </a:r>
            <a:r>
              <a:rPr sz="1300" b="1" spc="35" dirty="0">
                <a:latin typeface="Times New Roman"/>
                <a:cs typeface="Times New Roman"/>
              </a:rPr>
              <a:t> </a:t>
            </a:r>
            <a:r>
              <a:rPr sz="1300" b="1" spc="-5" dirty="0">
                <a:latin typeface="Arial"/>
                <a:cs typeface="Arial"/>
              </a:rPr>
              <a:t>D</a:t>
            </a:r>
            <a:r>
              <a:rPr sz="1300" b="1" spc="-15" dirty="0">
                <a:latin typeface="Arial"/>
                <a:cs typeface="Arial"/>
              </a:rPr>
              <a:t>ar</a:t>
            </a:r>
            <a:r>
              <a:rPr sz="1300" b="1" spc="-5" dirty="0">
                <a:latin typeface="Arial"/>
                <a:cs typeface="Arial"/>
              </a:rPr>
              <a:t>t</a:t>
            </a:r>
            <a:r>
              <a:rPr sz="1300" b="1" spc="35" dirty="0">
                <a:latin typeface="Times New Roman"/>
                <a:cs typeface="Times New Roman"/>
              </a:rPr>
              <a:t> </a:t>
            </a:r>
            <a:r>
              <a:rPr sz="1300" b="1" spc="-5" dirty="0">
                <a:latin typeface="Arial"/>
                <a:cs typeface="Arial"/>
              </a:rPr>
              <a:t>S</a:t>
            </a:r>
            <a:r>
              <a:rPr sz="1300" b="1" spc="-15" dirty="0">
                <a:latin typeface="Arial"/>
                <a:cs typeface="Arial"/>
              </a:rPr>
              <a:t>DK</a:t>
            </a:r>
            <a:endParaRPr sz="13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 marL="152400" algn="ctr">
              <a:lnSpc>
                <a:spcPct val="100000"/>
              </a:lnSpc>
              <a:spcBef>
                <a:spcPts val="1090"/>
              </a:spcBef>
            </a:pPr>
            <a:r>
              <a:rPr sz="1800" b="1" spc="-15" dirty="0">
                <a:latin typeface="Arial"/>
                <a:cs typeface="Arial"/>
              </a:rPr>
              <a:t>F</a:t>
            </a:r>
            <a:r>
              <a:rPr sz="1800" b="1" spc="-10" dirty="0">
                <a:latin typeface="Arial"/>
                <a:cs typeface="Arial"/>
              </a:rPr>
              <a:t>L</a:t>
            </a:r>
            <a:r>
              <a:rPr sz="1800" b="1" spc="-20" dirty="0">
                <a:latin typeface="Arial"/>
                <a:cs typeface="Arial"/>
              </a:rPr>
              <a:t>U</a:t>
            </a:r>
            <a:r>
              <a:rPr sz="1800" b="1" spc="-15" dirty="0">
                <a:latin typeface="Arial"/>
                <a:cs typeface="Arial"/>
              </a:rPr>
              <a:t>T</a:t>
            </a:r>
            <a:r>
              <a:rPr sz="1800" b="1" dirty="0">
                <a:latin typeface="Arial"/>
                <a:cs typeface="Arial"/>
              </a:rPr>
              <a:t>TER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2000" y="3772369"/>
            <a:ext cx="11417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latin typeface="Arial"/>
                <a:cs typeface="Arial"/>
              </a:rPr>
              <a:t>in</a:t>
            </a:r>
            <a:r>
              <a:rPr sz="1600" b="1" spc="-20" dirty="0">
                <a:latin typeface="Arial"/>
                <a:cs typeface="Arial"/>
              </a:rPr>
              <a:t>t</a:t>
            </a:r>
            <a:r>
              <a:rPr sz="1600" b="1" spc="-15" dirty="0">
                <a:latin typeface="Arial"/>
                <a:cs typeface="Arial"/>
              </a:rPr>
              <a:t>r</a:t>
            </a:r>
            <a:r>
              <a:rPr sz="1600" b="1" dirty="0">
                <a:latin typeface="Arial"/>
                <a:cs typeface="Arial"/>
              </a:rPr>
              <a:t>o</a:t>
            </a:r>
            <a:r>
              <a:rPr sz="1600" b="1" spc="-10" dirty="0">
                <a:latin typeface="Arial"/>
                <a:cs typeface="Arial"/>
              </a:rPr>
              <a:t>d</a:t>
            </a:r>
            <a:r>
              <a:rPr sz="1600" b="1" spc="-20" dirty="0">
                <a:latin typeface="Arial"/>
                <a:cs typeface="Arial"/>
              </a:rPr>
              <a:t>u</a:t>
            </a:r>
            <a:r>
              <a:rPr sz="1600" b="1" spc="-15" dirty="0">
                <a:latin typeface="Arial"/>
                <a:cs typeface="Arial"/>
              </a:rPr>
              <a:t>ç</a:t>
            </a:r>
            <a:r>
              <a:rPr sz="1600" b="1" dirty="0">
                <a:latin typeface="Arial"/>
                <a:cs typeface="Arial"/>
              </a:rPr>
              <a:t>ã</a:t>
            </a:r>
            <a:r>
              <a:rPr sz="1600" b="1" spc="-10" dirty="0">
                <a:latin typeface="Arial"/>
                <a:cs typeface="Arial"/>
              </a:rPr>
              <a:t>o: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2000" y="4775502"/>
            <a:ext cx="5966460" cy="52193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81280">
              <a:lnSpc>
                <a:spcPct val="95700"/>
              </a:lnSpc>
            </a:pPr>
            <a:r>
              <a:rPr sz="1600" dirty="0">
                <a:latin typeface="Arial"/>
                <a:cs typeface="Arial"/>
              </a:rPr>
              <a:t>F</a:t>
            </a:r>
            <a:r>
              <a:rPr sz="1600" spc="-1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ut</a:t>
            </a:r>
            <a:r>
              <a:rPr sz="1600" spc="5" dirty="0">
                <a:latin typeface="Arial"/>
                <a:cs typeface="Arial"/>
              </a:rPr>
              <a:t>t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é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u</a:t>
            </a:r>
            <a:r>
              <a:rPr sz="1600" dirty="0">
                <a:latin typeface="Arial"/>
                <a:cs typeface="Arial"/>
              </a:rPr>
              <a:t>m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fr</a:t>
            </a:r>
            <a:r>
              <a:rPr sz="1600" spc="-15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m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spc="-10" dirty="0">
                <a:latin typeface="Arial"/>
                <a:cs typeface="Arial"/>
              </a:rPr>
              <a:t>w</a:t>
            </a:r>
            <a:r>
              <a:rPr sz="1600" spc="-5" dirty="0">
                <a:latin typeface="Arial"/>
                <a:cs typeface="Arial"/>
              </a:rPr>
              <a:t>o</a:t>
            </a:r>
            <a:r>
              <a:rPr sz="1600" spc="-10" dirty="0">
                <a:latin typeface="Arial"/>
                <a:cs typeface="Arial"/>
              </a:rPr>
              <a:t>r</a:t>
            </a:r>
            <a:r>
              <a:rPr sz="1600" dirty="0">
                <a:latin typeface="Arial"/>
                <a:cs typeface="Arial"/>
              </a:rPr>
              <a:t>k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o</a:t>
            </a:r>
            <a:r>
              <a:rPr sz="1600" spc="-5" dirty="0">
                <a:latin typeface="Arial"/>
                <a:cs typeface="Arial"/>
              </a:rPr>
              <a:t>pe</a:t>
            </a:r>
            <a:r>
              <a:rPr sz="1600" dirty="0">
                <a:latin typeface="Arial"/>
                <a:cs typeface="Arial"/>
              </a:rPr>
              <a:t>n-so</a:t>
            </a:r>
            <a:r>
              <a:rPr sz="1600" spc="-5" dirty="0">
                <a:latin typeface="Arial"/>
                <a:cs typeface="Arial"/>
              </a:rPr>
              <a:t>u</a:t>
            </a:r>
            <a:r>
              <a:rPr sz="1600" dirty="0">
                <a:latin typeface="Arial"/>
                <a:cs typeface="Arial"/>
              </a:rPr>
              <a:t>rce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qu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p</a:t>
            </a:r>
            <a:r>
              <a:rPr sz="1600" spc="-15" dirty="0">
                <a:latin typeface="Arial"/>
                <a:cs typeface="Arial"/>
              </a:rPr>
              <a:t>e</a:t>
            </a:r>
            <a:r>
              <a:rPr sz="1600" spc="-10" dirty="0">
                <a:latin typeface="Arial"/>
                <a:cs typeface="Arial"/>
              </a:rPr>
              <a:t>r</a:t>
            </a:r>
            <a:r>
              <a:rPr sz="1600" dirty="0">
                <a:latin typeface="Arial"/>
                <a:cs typeface="Arial"/>
              </a:rPr>
              <a:t>m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te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7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de</a:t>
            </a:r>
            <a:r>
              <a:rPr sz="1600" dirty="0">
                <a:latin typeface="Arial"/>
                <a:cs typeface="Arial"/>
              </a:rPr>
              <a:t>se</a:t>
            </a:r>
            <a:r>
              <a:rPr sz="1600" spc="-5" dirty="0">
                <a:latin typeface="Arial"/>
                <a:cs typeface="Arial"/>
              </a:rPr>
              <a:t>n</a:t>
            </a:r>
            <a:r>
              <a:rPr sz="1600" dirty="0">
                <a:latin typeface="Arial"/>
                <a:cs typeface="Arial"/>
              </a:rPr>
              <a:t>vo</a:t>
            </a:r>
            <a:r>
              <a:rPr sz="1600" spc="-10" dirty="0">
                <a:latin typeface="Arial"/>
                <a:cs typeface="Arial"/>
              </a:rPr>
              <a:t>l</a:t>
            </a:r>
            <a:r>
              <a:rPr sz="1600" dirty="0">
                <a:latin typeface="Arial"/>
                <a:cs typeface="Arial"/>
              </a:rPr>
              <a:t>v</a:t>
            </a:r>
            <a:r>
              <a:rPr sz="1600" spc="-2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m</a:t>
            </a:r>
            <a:r>
              <a:rPr sz="1600" spc="-5" dirty="0">
                <a:latin typeface="Arial"/>
                <a:cs typeface="Arial"/>
              </a:rPr>
              <a:t>en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a</a:t>
            </a:r>
            <a:r>
              <a:rPr sz="1600" spc="-5" dirty="0">
                <a:latin typeface="Arial"/>
                <a:cs typeface="Arial"/>
              </a:rPr>
              <a:t>p</a:t>
            </a:r>
            <a:r>
              <a:rPr sz="1600" spc="-10" dirty="0">
                <a:latin typeface="Arial"/>
                <a:cs typeface="Arial"/>
              </a:rPr>
              <a:t>li</a:t>
            </a:r>
            <a:r>
              <a:rPr sz="1600" dirty="0">
                <a:latin typeface="Arial"/>
                <a:cs typeface="Arial"/>
              </a:rPr>
              <a:t>cativ</a:t>
            </a:r>
            <a:r>
              <a:rPr sz="1600" spc="-5" dirty="0">
                <a:latin typeface="Arial"/>
                <a:cs typeface="Arial"/>
              </a:rPr>
              <a:t>o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m</a:t>
            </a:r>
            <a:r>
              <a:rPr sz="1600" spc="-5" dirty="0">
                <a:latin typeface="Arial"/>
                <a:cs typeface="Arial"/>
              </a:rPr>
              <a:t>óve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cr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ad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pe</a:t>
            </a:r>
            <a:r>
              <a:rPr sz="1600" spc="-10" dirty="0">
                <a:latin typeface="Arial"/>
                <a:cs typeface="Arial"/>
              </a:rPr>
              <a:t>l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G</a:t>
            </a:r>
            <a:r>
              <a:rPr sz="1600" spc="-5" dirty="0">
                <a:latin typeface="Arial"/>
                <a:cs typeface="Arial"/>
              </a:rPr>
              <a:t>oog</a:t>
            </a:r>
            <a:r>
              <a:rPr sz="1600" spc="-1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,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qu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pe</a:t>
            </a:r>
            <a:r>
              <a:rPr sz="1600" dirty="0">
                <a:latin typeface="Arial"/>
                <a:cs typeface="Arial"/>
              </a:rPr>
              <a:t>rm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te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cr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açã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ap</a:t>
            </a:r>
            <a:r>
              <a:rPr sz="1600" spc="-10" dirty="0">
                <a:latin typeface="Arial"/>
                <a:cs typeface="Arial"/>
              </a:rPr>
              <a:t>li</a:t>
            </a:r>
            <a:r>
              <a:rPr sz="1600" dirty="0">
                <a:latin typeface="Arial"/>
                <a:cs typeface="Arial"/>
              </a:rPr>
              <a:t>caç</a:t>
            </a:r>
            <a:r>
              <a:rPr sz="1600" spc="-5" dirty="0">
                <a:latin typeface="Arial"/>
                <a:cs typeface="Arial"/>
              </a:rPr>
              <a:t>õe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n</a:t>
            </a:r>
            <a:r>
              <a:rPr sz="1600" spc="-15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vas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p</a:t>
            </a:r>
            <a:r>
              <a:rPr sz="1600" spc="-15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ra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An</a:t>
            </a:r>
            <a:r>
              <a:rPr sz="1600" spc="-20" dirty="0">
                <a:latin typeface="Arial"/>
                <a:cs typeface="Arial"/>
              </a:rPr>
              <a:t>d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-5" dirty="0">
                <a:latin typeface="Arial"/>
                <a:cs typeface="Arial"/>
              </a:rPr>
              <a:t>o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d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OS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p</a:t>
            </a:r>
            <a:r>
              <a:rPr sz="1600" spc="-15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rt</a:t>
            </a:r>
            <a:r>
              <a:rPr sz="1600" spc="-2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um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ún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ca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ba</a:t>
            </a:r>
            <a:r>
              <a:rPr sz="1600" dirty="0">
                <a:latin typeface="Arial"/>
                <a:cs typeface="Arial"/>
              </a:rPr>
              <a:t>se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có</a:t>
            </a:r>
            <a:r>
              <a:rPr sz="1600" spc="-5" dirty="0">
                <a:latin typeface="Arial"/>
                <a:cs typeface="Arial"/>
              </a:rPr>
              <a:t>d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spc="-15" dirty="0">
                <a:latin typeface="Arial"/>
                <a:cs typeface="Arial"/>
              </a:rPr>
              <a:t>g</a:t>
            </a:r>
            <a:r>
              <a:rPr sz="1600" spc="-5" dirty="0">
                <a:latin typeface="Arial"/>
                <a:cs typeface="Arial"/>
              </a:rPr>
              <a:t>o</a:t>
            </a:r>
            <a:r>
              <a:rPr sz="1600" dirty="0">
                <a:latin typeface="Arial"/>
                <a:cs typeface="Arial"/>
              </a:rPr>
              <a:t>.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Lançad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m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201</a:t>
            </a:r>
            <a:r>
              <a:rPr sz="1600" spc="-20" dirty="0">
                <a:latin typeface="Arial"/>
                <a:cs typeface="Arial"/>
              </a:rPr>
              <a:t>7</a:t>
            </a:r>
            <a:r>
              <a:rPr sz="1600" dirty="0">
                <a:latin typeface="Arial"/>
                <a:cs typeface="Arial"/>
              </a:rPr>
              <a:t>,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F</a:t>
            </a:r>
            <a:r>
              <a:rPr sz="1600" spc="-10" dirty="0">
                <a:latin typeface="Arial"/>
                <a:cs typeface="Arial"/>
              </a:rPr>
              <a:t>l</a:t>
            </a:r>
            <a:r>
              <a:rPr sz="1600" spc="-15" dirty="0">
                <a:latin typeface="Arial"/>
                <a:cs typeface="Arial"/>
              </a:rPr>
              <a:t>u</a:t>
            </a:r>
            <a:r>
              <a:rPr sz="1600" dirty="0">
                <a:latin typeface="Arial"/>
                <a:cs typeface="Arial"/>
              </a:rPr>
              <a:t>tt</a:t>
            </a:r>
            <a:r>
              <a:rPr sz="1600" spc="-1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u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600" spc="-10" dirty="0">
                <a:latin typeface="Arial"/>
                <a:cs typeface="Arial"/>
              </a:rPr>
              <a:t>ili</a:t>
            </a:r>
            <a:r>
              <a:rPr sz="1600" dirty="0">
                <a:latin typeface="Arial"/>
                <a:cs typeface="Arial"/>
              </a:rPr>
              <a:t>za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Arial"/>
                <a:cs typeface="Arial"/>
              </a:rPr>
              <a:t>li</a:t>
            </a:r>
            <a:r>
              <a:rPr sz="1600" spc="-5" dirty="0">
                <a:latin typeface="Arial"/>
                <a:cs typeface="Arial"/>
              </a:rPr>
              <a:t>nguage</a:t>
            </a:r>
            <a:r>
              <a:rPr sz="1600" dirty="0">
                <a:latin typeface="Arial"/>
                <a:cs typeface="Arial"/>
              </a:rPr>
              <a:t>m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d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p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-5" dirty="0">
                <a:latin typeface="Arial"/>
                <a:cs typeface="Arial"/>
              </a:rPr>
              <a:t>o</a:t>
            </a:r>
            <a:r>
              <a:rPr sz="1600" spc="-20" dirty="0">
                <a:latin typeface="Arial"/>
                <a:cs typeface="Arial"/>
              </a:rPr>
              <a:t>g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-5" dirty="0">
                <a:latin typeface="Arial"/>
                <a:cs typeface="Arial"/>
              </a:rPr>
              <a:t>amaçã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Arial"/>
                <a:cs typeface="Arial"/>
              </a:rPr>
              <a:t>D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spc="-10" dirty="0">
                <a:latin typeface="Arial"/>
                <a:cs typeface="Arial"/>
              </a:rPr>
              <a:t>r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se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de</a:t>
            </a:r>
            <a:r>
              <a:rPr sz="1600" spc="-15" dirty="0">
                <a:latin typeface="Arial"/>
                <a:cs typeface="Arial"/>
              </a:rPr>
              <a:t>s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600" spc="-5" dirty="0">
                <a:latin typeface="Arial"/>
                <a:cs typeface="Arial"/>
              </a:rPr>
              <a:t>ac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po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sua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spc="-20" dirty="0">
                <a:latin typeface="Arial"/>
                <a:cs typeface="Arial"/>
              </a:rPr>
              <a:t>b</a:t>
            </a:r>
            <a:r>
              <a:rPr sz="1600" spc="-5" dirty="0">
                <a:latin typeface="Arial"/>
                <a:cs typeface="Arial"/>
              </a:rPr>
              <a:t>ordage</a:t>
            </a:r>
            <a:r>
              <a:rPr sz="1600" dirty="0">
                <a:latin typeface="Arial"/>
                <a:cs typeface="Arial"/>
              </a:rPr>
              <a:t>m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ba</a:t>
            </a:r>
            <a:r>
              <a:rPr sz="1600" dirty="0">
                <a:latin typeface="Arial"/>
                <a:cs typeface="Arial"/>
              </a:rPr>
              <a:t>se</a:t>
            </a:r>
            <a:r>
              <a:rPr sz="1600" spc="-5" dirty="0">
                <a:latin typeface="Arial"/>
                <a:cs typeface="Arial"/>
              </a:rPr>
              <a:t>ad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m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Arial"/>
                <a:cs typeface="Arial"/>
              </a:rPr>
              <a:t>wi</a:t>
            </a:r>
            <a:r>
              <a:rPr sz="1600" spc="-5" dirty="0">
                <a:latin typeface="Arial"/>
                <a:cs typeface="Arial"/>
              </a:rPr>
              <a:t>dgets</a:t>
            </a:r>
            <a:r>
              <a:rPr sz="1600" dirty="0">
                <a:latin typeface="Arial"/>
                <a:cs typeface="Arial"/>
              </a:rPr>
              <a:t>,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qu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p</a:t>
            </a:r>
            <a:r>
              <a:rPr sz="1600" spc="-15" dirty="0">
                <a:latin typeface="Arial"/>
                <a:cs typeface="Arial"/>
              </a:rPr>
              <a:t>e</a:t>
            </a:r>
            <a:r>
              <a:rPr sz="1600" spc="-10" dirty="0">
                <a:latin typeface="Arial"/>
                <a:cs typeface="Arial"/>
              </a:rPr>
              <a:t>r</a:t>
            </a:r>
            <a:r>
              <a:rPr sz="1600" dirty="0">
                <a:latin typeface="Arial"/>
                <a:cs typeface="Arial"/>
              </a:rPr>
              <a:t>m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te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ao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d</a:t>
            </a:r>
            <a:r>
              <a:rPr sz="1600" spc="-5" dirty="0">
                <a:latin typeface="Arial"/>
                <a:cs typeface="Arial"/>
              </a:rPr>
              <a:t>esenvo</a:t>
            </a:r>
            <a:r>
              <a:rPr sz="1600" spc="-10" dirty="0">
                <a:latin typeface="Arial"/>
                <a:cs typeface="Arial"/>
              </a:rPr>
              <a:t>l</a:t>
            </a:r>
            <a:r>
              <a:rPr sz="1600" dirty="0">
                <a:latin typeface="Arial"/>
                <a:cs typeface="Arial"/>
              </a:rPr>
              <a:t>ve</a:t>
            </a:r>
            <a:r>
              <a:rPr sz="1600" spc="-5" dirty="0">
                <a:latin typeface="Arial"/>
                <a:cs typeface="Arial"/>
              </a:rPr>
              <a:t>dores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co</a:t>
            </a:r>
            <a:r>
              <a:rPr sz="1600" spc="-5" dirty="0">
                <a:latin typeface="Arial"/>
                <a:cs typeface="Arial"/>
              </a:rPr>
              <a:t>n</a:t>
            </a:r>
            <a:r>
              <a:rPr sz="1600" dirty="0">
                <a:latin typeface="Arial"/>
                <a:cs typeface="Arial"/>
              </a:rPr>
              <a:t>str</a:t>
            </a:r>
            <a:r>
              <a:rPr sz="1600" spc="-5" dirty="0">
                <a:latin typeface="Arial"/>
                <a:cs typeface="Arial"/>
              </a:rPr>
              <a:t>u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nt</a:t>
            </a:r>
            <a:r>
              <a:rPr sz="1600" spc="-1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rf</a:t>
            </a:r>
            <a:r>
              <a:rPr sz="1600" spc="-5" dirty="0">
                <a:latin typeface="Arial"/>
                <a:cs typeface="Arial"/>
              </a:rPr>
              <a:t>ac</a:t>
            </a:r>
            <a:r>
              <a:rPr sz="1600" spc="-20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u</a:t>
            </a:r>
            <a:r>
              <a:rPr sz="1600" dirty="0">
                <a:latin typeface="Arial"/>
                <a:cs typeface="Arial"/>
              </a:rPr>
              <a:t>su</a:t>
            </a:r>
            <a:r>
              <a:rPr sz="1600" spc="-5" dirty="0">
                <a:latin typeface="Arial"/>
                <a:cs typeface="Arial"/>
              </a:rPr>
              <a:t>á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Arial"/>
                <a:cs typeface="Arial"/>
              </a:rPr>
              <a:t>r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cas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-5" dirty="0">
                <a:latin typeface="Arial"/>
                <a:cs typeface="Arial"/>
              </a:rPr>
              <a:t>espon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v</a:t>
            </a:r>
            <a:r>
              <a:rPr sz="1600" spc="-15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f</a:t>
            </a:r>
            <a:r>
              <a:rPr sz="1600" spc="-5" dirty="0">
                <a:latin typeface="Arial"/>
                <a:cs typeface="Arial"/>
              </a:rPr>
              <a:t>o</a:t>
            </a:r>
            <a:r>
              <a:rPr sz="1600" spc="-10" dirty="0">
                <a:latin typeface="Arial"/>
                <a:cs typeface="Arial"/>
              </a:rPr>
              <a:t>r</a:t>
            </a:r>
            <a:r>
              <a:rPr sz="1600" dirty="0">
                <a:latin typeface="Arial"/>
                <a:cs typeface="Arial"/>
              </a:rPr>
              <a:t>ma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-5" dirty="0">
                <a:latin typeface="Arial"/>
                <a:cs typeface="Arial"/>
              </a:rPr>
              <a:t>áp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d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ntui</a:t>
            </a:r>
            <a:r>
              <a:rPr sz="1600" spc="-10" dirty="0">
                <a:latin typeface="Arial"/>
                <a:cs typeface="Arial"/>
              </a:rPr>
              <a:t>ti</a:t>
            </a:r>
            <a:r>
              <a:rPr sz="1600" dirty="0">
                <a:latin typeface="Arial"/>
                <a:cs typeface="Arial"/>
              </a:rPr>
              <a:t>va.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1600" dirty="0">
              <a:latin typeface="Times New Roman"/>
              <a:cs typeface="Times New Roman"/>
            </a:endParaRPr>
          </a:p>
          <a:p>
            <a:pPr marL="12700" marR="5080">
              <a:lnSpc>
                <a:spcPct val="95800"/>
              </a:lnSpc>
            </a:pPr>
            <a:r>
              <a:rPr sz="1600" spc="-10" dirty="0">
                <a:latin typeface="Arial"/>
                <a:cs typeface="Arial"/>
              </a:rPr>
              <a:t>U</a:t>
            </a:r>
            <a:r>
              <a:rPr sz="1600" dirty="0">
                <a:latin typeface="Arial"/>
                <a:cs typeface="Arial"/>
              </a:rPr>
              <a:t>ma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da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prin</a:t>
            </a:r>
            <a:r>
              <a:rPr sz="1600" dirty="0">
                <a:latin typeface="Arial"/>
                <a:cs typeface="Arial"/>
              </a:rPr>
              <a:t>c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pa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va</a:t>
            </a:r>
            <a:r>
              <a:rPr sz="1600" spc="-20" dirty="0">
                <a:latin typeface="Arial"/>
                <a:cs typeface="Arial"/>
              </a:rPr>
              <a:t>n</a:t>
            </a:r>
            <a:r>
              <a:rPr sz="1600" spc="-10" dirty="0">
                <a:latin typeface="Arial"/>
                <a:cs typeface="Arial"/>
              </a:rPr>
              <a:t>t</a:t>
            </a:r>
            <a:r>
              <a:rPr sz="1600" spc="-5" dirty="0">
                <a:latin typeface="Arial"/>
                <a:cs typeface="Arial"/>
              </a:rPr>
              <a:t>agen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F</a:t>
            </a:r>
            <a:r>
              <a:rPr sz="1600" spc="-1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u</a:t>
            </a:r>
            <a:r>
              <a:rPr sz="1600" spc="-10" dirty="0">
                <a:latin typeface="Arial"/>
                <a:cs typeface="Arial"/>
              </a:rPr>
              <a:t>t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600" spc="-1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é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sua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c</a:t>
            </a:r>
            <a:r>
              <a:rPr sz="1600" spc="-5" dirty="0">
                <a:latin typeface="Arial"/>
                <a:cs typeface="Arial"/>
              </a:rPr>
              <a:t>apac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dad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pr</a:t>
            </a:r>
            <a:r>
              <a:rPr sz="1600" spc="-15" dirty="0">
                <a:latin typeface="Arial"/>
                <a:cs typeface="Arial"/>
              </a:rPr>
              <a:t>o</a:t>
            </a:r>
            <a:r>
              <a:rPr sz="1600" spc="-5" dirty="0">
                <a:latin typeface="Arial"/>
                <a:cs typeface="Arial"/>
              </a:rPr>
              <a:t>po</a:t>
            </a:r>
            <a:r>
              <a:rPr sz="1600" dirty="0">
                <a:latin typeface="Arial"/>
                <a:cs typeface="Arial"/>
              </a:rPr>
              <a:t>rc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o</a:t>
            </a:r>
            <a:r>
              <a:rPr sz="1600" spc="-20" dirty="0">
                <a:latin typeface="Arial"/>
                <a:cs typeface="Arial"/>
              </a:rPr>
              <a:t>n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u</a:t>
            </a:r>
            <a:r>
              <a:rPr sz="1600" dirty="0">
                <a:latin typeface="Arial"/>
                <a:cs typeface="Arial"/>
              </a:rPr>
              <a:t>m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de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-1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m</a:t>
            </a:r>
            <a:r>
              <a:rPr sz="1600" spc="-5" dirty="0">
                <a:latin typeface="Arial"/>
                <a:cs typeface="Arial"/>
              </a:rPr>
              <a:t>penh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quas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na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v</a:t>
            </a:r>
            <a:r>
              <a:rPr sz="1600" spc="-15" dirty="0">
                <a:latin typeface="Arial"/>
                <a:cs typeface="Arial"/>
              </a:rPr>
              <a:t>o</a:t>
            </a:r>
            <a:r>
              <a:rPr sz="1600" dirty="0">
                <a:latin typeface="Arial"/>
                <a:cs typeface="Arial"/>
              </a:rPr>
              <a:t>,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g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-5" dirty="0">
                <a:latin typeface="Arial"/>
                <a:cs typeface="Arial"/>
              </a:rPr>
              <a:t>aça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seu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m</a:t>
            </a:r>
            <a:r>
              <a:rPr sz="1600" spc="-1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ca</a:t>
            </a:r>
            <a:r>
              <a:rPr sz="1600" spc="-5" dirty="0">
                <a:latin typeface="Arial"/>
                <a:cs typeface="Arial"/>
              </a:rPr>
              <a:t>n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smo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-5" dirty="0">
                <a:latin typeface="Arial"/>
                <a:cs typeface="Arial"/>
              </a:rPr>
              <a:t>en</a:t>
            </a:r>
            <a:r>
              <a:rPr sz="1600" spc="-15" dirty="0">
                <a:latin typeface="Arial"/>
                <a:cs typeface="Arial"/>
              </a:rPr>
              <a:t>d</a:t>
            </a:r>
            <a:r>
              <a:rPr sz="1600" spc="-5" dirty="0">
                <a:latin typeface="Arial"/>
                <a:cs typeface="Arial"/>
              </a:rPr>
              <a:t>eriza</a:t>
            </a:r>
            <a:r>
              <a:rPr sz="1600" dirty="0">
                <a:latin typeface="Arial"/>
                <a:cs typeface="Arial"/>
              </a:rPr>
              <a:t>ção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p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-5" dirty="0">
                <a:latin typeface="Arial"/>
                <a:cs typeface="Arial"/>
              </a:rPr>
              <a:t>óp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o</a:t>
            </a:r>
            <a:r>
              <a:rPr sz="1600" dirty="0">
                <a:latin typeface="Arial"/>
                <a:cs typeface="Arial"/>
              </a:rPr>
              <a:t>,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qu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el</a:t>
            </a:r>
            <a:r>
              <a:rPr sz="1600" spc="-2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m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n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n</a:t>
            </a:r>
            <a:r>
              <a:rPr sz="1600" spc="-1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cess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dad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compon</a:t>
            </a:r>
            <a:r>
              <a:rPr sz="1600" spc="-10" dirty="0">
                <a:latin typeface="Arial"/>
                <a:cs typeface="Arial"/>
              </a:rPr>
              <a:t>e</a:t>
            </a:r>
            <a:r>
              <a:rPr sz="1600" spc="-5" dirty="0">
                <a:latin typeface="Arial"/>
                <a:cs typeface="Arial"/>
              </a:rPr>
              <a:t>nt</a:t>
            </a:r>
            <a:r>
              <a:rPr sz="1600" spc="-1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n</a:t>
            </a:r>
            <a:r>
              <a:rPr sz="1600" spc="-20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vos.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spc="-1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é</a:t>
            </a:r>
            <a:r>
              <a:rPr sz="1600" dirty="0">
                <a:latin typeface="Arial"/>
                <a:cs typeface="Arial"/>
              </a:rPr>
              <a:t>m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ss</a:t>
            </a:r>
            <a:r>
              <a:rPr sz="1600" spc="-15" dirty="0">
                <a:latin typeface="Arial"/>
                <a:cs typeface="Arial"/>
              </a:rPr>
              <a:t>o</a:t>
            </a:r>
            <a:r>
              <a:rPr sz="1600" dirty="0">
                <a:latin typeface="Arial"/>
                <a:cs typeface="Arial"/>
              </a:rPr>
              <a:t>,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ho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spc="-1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oa</a:t>
            </a:r>
            <a:r>
              <a:rPr sz="1600" dirty="0">
                <a:latin typeface="Arial"/>
                <a:cs typeface="Arial"/>
              </a:rPr>
              <a:t>d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p</a:t>
            </a:r>
            <a:r>
              <a:rPr sz="1600" spc="-5" dirty="0">
                <a:latin typeface="Arial"/>
                <a:cs typeface="Arial"/>
              </a:rPr>
              <a:t>er</a:t>
            </a:r>
            <a:r>
              <a:rPr sz="1600" spc="5" dirty="0">
                <a:latin typeface="Arial"/>
                <a:cs typeface="Arial"/>
              </a:rPr>
              <a:t>m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te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qu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o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de</a:t>
            </a:r>
            <a:r>
              <a:rPr sz="1600" dirty="0">
                <a:latin typeface="Arial"/>
                <a:cs typeface="Arial"/>
              </a:rPr>
              <a:t>se</a:t>
            </a:r>
            <a:r>
              <a:rPr sz="1600" spc="-20" dirty="0">
                <a:latin typeface="Arial"/>
                <a:cs typeface="Arial"/>
              </a:rPr>
              <a:t>n</a:t>
            </a:r>
            <a:r>
              <a:rPr sz="1600" dirty="0">
                <a:latin typeface="Arial"/>
                <a:cs typeface="Arial"/>
              </a:rPr>
              <a:t>vo</a:t>
            </a:r>
            <a:r>
              <a:rPr sz="1600" spc="-10" dirty="0">
                <a:latin typeface="Arial"/>
                <a:cs typeface="Arial"/>
              </a:rPr>
              <a:t>l</a:t>
            </a:r>
            <a:r>
              <a:rPr sz="1600" dirty="0">
                <a:latin typeface="Arial"/>
                <a:cs typeface="Arial"/>
              </a:rPr>
              <a:t>ve</a:t>
            </a:r>
            <a:r>
              <a:rPr sz="1600" spc="-5" dirty="0">
                <a:latin typeface="Arial"/>
                <a:cs typeface="Arial"/>
              </a:rPr>
              <a:t>dore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5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v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su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spc="-10" dirty="0">
                <a:latin typeface="Arial"/>
                <a:cs typeface="Arial"/>
              </a:rPr>
              <a:t>li</a:t>
            </a:r>
            <a:r>
              <a:rPr sz="1600" dirty="0">
                <a:latin typeface="Arial"/>
                <a:cs typeface="Arial"/>
              </a:rPr>
              <a:t>zem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as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spc="-10" dirty="0">
                <a:latin typeface="Arial"/>
                <a:cs typeface="Arial"/>
              </a:rPr>
              <a:t>l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600" spc="-5" dirty="0">
                <a:latin typeface="Arial"/>
                <a:cs typeface="Arial"/>
              </a:rPr>
              <a:t>eraçõe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m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600" spc="-1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m</a:t>
            </a:r>
            <a:r>
              <a:rPr sz="1600" spc="-5" dirty="0">
                <a:latin typeface="Arial"/>
                <a:cs typeface="Arial"/>
              </a:rPr>
              <a:t>p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spc="-20" dirty="0">
                <a:latin typeface="Arial"/>
                <a:cs typeface="Arial"/>
              </a:rPr>
              <a:t>a</a:t>
            </a:r>
            <a:r>
              <a:rPr sz="1600" spc="-10" dirty="0">
                <a:latin typeface="Arial"/>
                <a:cs typeface="Arial"/>
              </a:rPr>
              <a:t>l</a:t>
            </a:r>
            <a:r>
              <a:rPr sz="1600" dirty="0">
                <a:latin typeface="Arial"/>
                <a:cs typeface="Arial"/>
              </a:rPr>
              <a:t>,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ace</a:t>
            </a:r>
            <a:r>
              <a:rPr sz="1600" spc="-1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erand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p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-5" dirty="0">
                <a:latin typeface="Arial"/>
                <a:cs typeface="Arial"/>
              </a:rPr>
              <a:t>oce</a:t>
            </a:r>
            <a:r>
              <a:rPr sz="1600" dirty="0">
                <a:latin typeface="Arial"/>
                <a:cs typeface="Arial"/>
              </a:rPr>
              <a:t>sso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de</a:t>
            </a:r>
            <a:r>
              <a:rPr sz="1600" dirty="0">
                <a:latin typeface="Arial"/>
                <a:cs typeface="Arial"/>
              </a:rPr>
              <a:t>se</a:t>
            </a:r>
            <a:r>
              <a:rPr sz="1600" spc="-5" dirty="0">
                <a:latin typeface="Arial"/>
                <a:cs typeface="Arial"/>
              </a:rPr>
              <a:t>n</a:t>
            </a:r>
            <a:r>
              <a:rPr sz="1600" dirty="0">
                <a:latin typeface="Arial"/>
                <a:cs typeface="Arial"/>
              </a:rPr>
              <a:t>vo</a:t>
            </a:r>
            <a:r>
              <a:rPr sz="1600" spc="-10" dirty="0">
                <a:latin typeface="Arial"/>
                <a:cs typeface="Arial"/>
              </a:rPr>
              <a:t>l</a:t>
            </a:r>
            <a:r>
              <a:rPr sz="1600" dirty="0">
                <a:latin typeface="Arial"/>
                <a:cs typeface="Arial"/>
              </a:rPr>
              <a:t>v</a:t>
            </a:r>
            <a:r>
              <a:rPr sz="1600" spc="-2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m</a:t>
            </a:r>
            <a:r>
              <a:rPr sz="1600" spc="-5" dirty="0">
                <a:latin typeface="Arial"/>
                <a:cs typeface="Arial"/>
              </a:rPr>
              <a:t>en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600" spc="-1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st</a:t>
            </a:r>
            <a:r>
              <a:rPr sz="1600" spc="-5" dirty="0">
                <a:latin typeface="Arial"/>
                <a:cs typeface="Arial"/>
              </a:rPr>
              <a:t>e.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1"/>
              </a:spcBef>
            </a:pPr>
            <a:endParaRPr sz="1600" dirty="0">
              <a:latin typeface="Times New Roman"/>
              <a:cs typeface="Times New Roman"/>
            </a:endParaRPr>
          </a:p>
          <a:p>
            <a:pPr marL="12700" marR="95250">
              <a:lnSpc>
                <a:spcPct val="96100"/>
              </a:lnSpc>
            </a:pPr>
            <a:r>
              <a:rPr sz="1600" dirty="0">
                <a:latin typeface="Arial"/>
                <a:cs typeface="Arial"/>
              </a:rPr>
              <a:t>F</a:t>
            </a:r>
            <a:r>
              <a:rPr sz="1600" spc="-1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ut</a:t>
            </a:r>
            <a:r>
              <a:rPr sz="1600" spc="5" dirty="0">
                <a:latin typeface="Arial"/>
                <a:cs typeface="Arial"/>
              </a:rPr>
              <a:t>t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600" spc="-15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m</a:t>
            </a:r>
            <a:r>
              <a:rPr sz="1600" spc="-5" dirty="0">
                <a:latin typeface="Arial"/>
                <a:cs typeface="Arial"/>
              </a:rPr>
              <a:t>b</a:t>
            </a:r>
            <a:r>
              <a:rPr sz="1600" spc="-20" dirty="0">
                <a:latin typeface="Arial"/>
                <a:cs typeface="Arial"/>
              </a:rPr>
              <a:t>é</a:t>
            </a:r>
            <a:r>
              <a:rPr sz="1600" dirty="0">
                <a:latin typeface="Arial"/>
                <a:cs typeface="Arial"/>
              </a:rPr>
              <a:t>m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é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co</a:t>
            </a:r>
            <a:r>
              <a:rPr sz="1600" spc="-5" dirty="0">
                <a:latin typeface="Arial"/>
                <a:cs typeface="Arial"/>
              </a:rPr>
              <a:t>nhe</a:t>
            </a:r>
            <a:r>
              <a:rPr sz="1600" spc="-15" dirty="0">
                <a:latin typeface="Arial"/>
                <a:cs typeface="Arial"/>
              </a:rPr>
              <a:t>c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d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po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sua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va</a:t>
            </a:r>
            <a:r>
              <a:rPr sz="1600" spc="-15" dirty="0">
                <a:latin typeface="Arial"/>
                <a:cs typeface="Arial"/>
              </a:rPr>
              <a:t>s</a:t>
            </a:r>
            <a:r>
              <a:rPr sz="1600" dirty="0">
                <a:latin typeface="Arial"/>
                <a:cs typeface="Arial"/>
              </a:rPr>
              <a:t>ta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co</a:t>
            </a:r>
            <a:r>
              <a:rPr sz="1600" spc="-1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eçã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pa</a:t>
            </a:r>
            <a:r>
              <a:rPr sz="1600" dirty="0">
                <a:latin typeface="Arial"/>
                <a:cs typeface="Arial"/>
              </a:rPr>
              <a:t>c</a:t>
            </a:r>
            <a:r>
              <a:rPr sz="1600" spc="-15" dirty="0">
                <a:latin typeface="Arial"/>
                <a:cs typeface="Arial"/>
              </a:rPr>
              <a:t>o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plug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ns</a:t>
            </a:r>
            <a:r>
              <a:rPr sz="1600" dirty="0">
                <a:latin typeface="Arial"/>
                <a:cs typeface="Arial"/>
              </a:rPr>
              <a:t>,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q</a:t>
            </a:r>
            <a:r>
              <a:rPr sz="1600" spc="-5" dirty="0">
                <a:latin typeface="Arial"/>
                <a:cs typeface="Arial"/>
              </a:rPr>
              <a:t>u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f</a:t>
            </a:r>
            <a:r>
              <a:rPr sz="1600" spc="-5" dirty="0">
                <a:latin typeface="Arial"/>
                <a:cs typeface="Arial"/>
              </a:rPr>
              <a:t>ac</a:t>
            </a:r>
            <a:r>
              <a:rPr sz="1600" spc="-10" dirty="0">
                <a:latin typeface="Arial"/>
                <a:cs typeface="Arial"/>
              </a:rPr>
              <a:t>ili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m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nteg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-5" dirty="0">
                <a:latin typeface="Arial"/>
                <a:cs typeface="Arial"/>
              </a:rPr>
              <a:t>açã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com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se</a:t>
            </a:r>
            <a:r>
              <a:rPr sz="1600" spc="-15" dirty="0">
                <a:latin typeface="Arial"/>
                <a:cs typeface="Arial"/>
              </a:rPr>
              <a:t>r</a:t>
            </a:r>
            <a:r>
              <a:rPr sz="1600" dirty="0">
                <a:latin typeface="Arial"/>
                <a:cs typeface="Arial"/>
              </a:rPr>
              <a:t>v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ços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Arial"/>
                <a:cs typeface="Arial"/>
              </a:rPr>
              <a:t>f</a:t>
            </a:r>
            <a:r>
              <a:rPr sz="1600" spc="-5" dirty="0">
                <a:latin typeface="Arial"/>
                <a:cs typeface="Arial"/>
              </a:rPr>
              <a:t>un</a:t>
            </a:r>
            <a:r>
              <a:rPr sz="1600" dirty="0">
                <a:latin typeface="Arial"/>
                <a:cs typeface="Arial"/>
              </a:rPr>
              <a:t>c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ona</a:t>
            </a:r>
            <a:r>
              <a:rPr sz="1600" spc="-10" dirty="0">
                <a:latin typeface="Arial"/>
                <a:cs typeface="Arial"/>
              </a:rPr>
              <a:t>li</a:t>
            </a:r>
            <a:r>
              <a:rPr sz="1600" spc="-5" dirty="0">
                <a:latin typeface="Arial"/>
                <a:cs typeface="Arial"/>
              </a:rPr>
              <a:t>dade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ad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c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ona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s.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Arial"/>
                <a:cs typeface="Arial"/>
              </a:rPr>
              <a:t>C</a:t>
            </a:r>
            <a:r>
              <a:rPr sz="1600" spc="-5" dirty="0">
                <a:latin typeface="Arial"/>
                <a:cs typeface="Arial"/>
              </a:rPr>
              <a:t>o</a:t>
            </a:r>
            <a:r>
              <a:rPr sz="1600" dirty="0">
                <a:latin typeface="Arial"/>
                <a:cs typeface="Arial"/>
              </a:rPr>
              <a:t>m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u</a:t>
            </a:r>
            <a:r>
              <a:rPr sz="1600" dirty="0">
                <a:latin typeface="Arial"/>
                <a:cs typeface="Arial"/>
              </a:rPr>
              <a:t>ma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Arial"/>
                <a:cs typeface="Arial"/>
              </a:rPr>
              <a:t>c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-5" dirty="0">
                <a:latin typeface="Arial"/>
                <a:cs typeface="Arial"/>
              </a:rPr>
              <a:t>esce</a:t>
            </a:r>
            <a:r>
              <a:rPr sz="1600" spc="-15" dirty="0">
                <a:latin typeface="Arial"/>
                <a:cs typeface="Arial"/>
              </a:rPr>
              <a:t>n</a:t>
            </a:r>
            <a:r>
              <a:rPr sz="1600" spc="-10" dirty="0">
                <a:latin typeface="Arial"/>
                <a:cs typeface="Arial"/>
              </a:rPr>
              <a:t>t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com</a:t>
            </a:r>
            <a:r>
              <a:rPr sz="1600" spc="-5" dirty="0">
                <a:latin typeface="Arial"/>
                <a:cs typeface="Arial"/>
              </a:rPr>
              <a:t>un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dad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de</a:t>
            </a:r>
            <a:r>
              <a:rPr sz="1600" dirty="0">
                <a:latin typeface="Arial"/>
                <a:cs typeface="Arial"/>
              </a:rPr>
              <a:t>se</a:t>
            </a:r>
            <a:r>
              <a:rPr sz="1600" spc="-5" dirty="0">
                <a:latin typeface="Arial"/>
                <a:cs typeface="Arial"/>
              </a:rPr>
              <a:t>n</a:t>
            </a:r>
            <a:r>
              <a:rPr sz="1600" dirty="0">
                <a:latin typeface="Arial"/>
                <a:cs typeface="Arial"/>
              </a:rPr>
              <a:t>vo</a:t>
            </a:r>
            <a:r>
              <a:rPr sz="1600" spc="-10" dirty="0">
                <a:latin typeface="Arial"/>
                <a:cs typeface="Arial"/>
              </a:rPr>
              <a:t>l</a:t>
            </a:r>
            <a:r>
              <a:rPr sz="1600" dirty="0">
                <a:latin typeface="Arial"/>
                <a:cs typeface="Arial"/>
              </a:rPr>
              <a:t>ve</a:t>
            </a:r>
            <a:r>
              <a:rPr sz="1600" spc="-5" dirty="0">
                <a:latin typeface="Arial"/>
                <a:cs typeface="Arial"/>
              </a:rPr>
              <a:t>dore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u</a:t>
            </a:r>
            <a:r>
              <a:rPr sz="1600" dirty="0">
                <a:latin typeface="Arial"/>
                <a:cs typeface="Arial"/>
              </a:rPr>
              <a:t>m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coss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st</a:t>
            </a:r>
            <a:r>
              <a:rPr sz="1600" spc="-5" dirty="0">
                <a:latin typeface="Arial"/>
                <a:cs typeface="Arial"/>
              </a:rPr>
              <a:t>em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m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expa</a:t>
            </a:r>
            <a:r>
              <a:rPr sz="1600" spc="-20" dirty="0">
                <a:latin typeface="Arial"/>
                <a:cs typeface="Arial"/>
              </a:rPr>
              <a:t>n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-15" dirty="0">
                <a:latin typeface="Arial"/>
                <a:cs typeface="Arial"/>
              </a:rPr>
              <a:t>ã</a:t>
            </a:r>
            <a:r>
              <a:rPr sz="1600" spc="-5" dirty="0">
                <a:latin typeface="Arial"/>
                <a:cs typeface="Arial"/>
              </a:rPr>
              <a:t>o</a:t>
            </a:r>
            <a:r>
              <a:rPr sz="1600" dirty="0">
                <a:latin typeface="Arial"/>
                <a:cs typeface="Arial"/>
              </a:rPr>
              <a:t>,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F</a:t>
            </a:r>
            <a:r>
              <a:rPr sz="1600" spc="-1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u</a:t>
            </a:r>
            <a:r>
              <a:rPr sz="1600" spc="-10" dirty="0">
                <a:latin typeface="Arial"/>
                <a:cs typeface="Arial"/>
              </a:rPr>
              <a:t>t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se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600" spc="-15" dirty="0">
                <a:latin typeface="Arial"/>
                <a:cs typeface="Arial"/>
              </a:rPr>
              <a:t>o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-5" dirty="0">
                <a:latin typeface="Arial"/>
                <a:cs typeface="Arial"/>
              </a:rPr>
              <a:t>no</a:t>
            </a:r>
            <a:r>
              <a:rPr sz="1600" dirty="0">
                <a:latin typeface="Arial"/>
                <a:cs typeface="Arial"/>
              </a:rPr>
              <a:t>u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u</a:t>
            </a:r>
            <a:r>
              <a:rPr sz="1600" dirty="0">
                <a:latin typeface="Arial"/>
                <a:cs typeface="Arial"/>
              </a:rPr>
              <a:t>ma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esco</a:t>
            </a:r>
            <a:r>
              <a:rPr sz="1600" spc="-1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h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popu</a:t>
            </a:r>
            <a:r>
              <a:rPr sz="1600" spc="-1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6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p</a:t>
            </a:r>
            <a:r>
              <a:rPr sz="1600" spc="-20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ra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que</a:t>
            </a:r>
            <a:r>
              <a:rPr sz="1600" dirty="0">
                <a:latin typeface="Arial"/>
                <a:cs typeface="Arial"/>
              </a:rPr>
              <a:t>m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bu</a:t>
            </a:r>
            <a:r>
              <a:rPr sz="1600" spc="-15" dirty="0">
                <a:latin typeface="Arial"/>
                <a:cs typeface="Arial"/>
              </a:rPr>
              <a:t>s</a:t>
            </a:r>
            <a:r>
              <a:rPr sz="1600" dirty="0">
                <a:latin typeface="Arial"/>
                <a:cs typeface="Arial"/>
              </a:rPr>
              <a:t>ca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Arial"/>
                <a:cs typeface="Arial"/>
              </a:rPr>
              <a:t>c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ap</a:t>
            </a:r>
            <a:r>
              <a:rPr sz="1600" spc="-10" dirty="0">
                <a:latin typeface="Arial"/>
                <a:cs typeface="Arial"/>
              </a:rPr>
              <a:t>li</a:t>
            </a:r>
            <a:r>
              <a:rPr sz="1600" dirty="0">
                <a:latin typeface="Arial"/>
                <a:cs typeface="Arial"/>
              </a:rPr>
              <a:t>cat</a:t>
            </a:r>
            <a:r>
              <a:rPr sz="1600" spc="-15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vos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m</a:t>
            </a:r>
            <a:r>
              <a:rPr sz="1600" spc="-5" dirty="0">
                <a:latin typeface="Arial"/>
                <a:cs typeface="Arial"/>
              </a:rPr>
              <a:t>oderno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spc="-15" dirty="0">
                <a:latin typeface="Arial"/>
                <a:cs typeface="Arial"/>
              </a:rPr>
              <a:t>s</a:t>
            </a:r>
            <a:r>
              <a:rPr sz="1600" dirty="0">
                <a:latin typeface="Arial"/>
                <a:cs typeface="Arial"/>
              </a:rPr>
              <a:t>ca</a:t>
            </a:r>
            <a:r>
              <a:rPr sz="1600" spc="-1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áve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s.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6856231" y="5080132"/>
            <a:ext cx="3175" cy="3175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0" y="1523"/>
                </a:moveTo>
                <a:lnTo>
                  <a:pt x="3047" y="1523"/>
                </a:lnTo>
              </a:path>
            </a:pathLst>
          </a:custGeom>
          <a:ln w="4317">
            <a:solidFill>
              <a:srgbClr val="E3E3E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6856231" y="5083180"/>
            <a:ext cx="3175" cy="13970"/>
          </a:xfrm>
          <a:custGeom>
            <a:avLst/>
            <a:gdLst/>
            <a:ahLst/>
            <a:cxnLst/>
            <a:rect l="l" t="t" r="r" b="b"/>
            <a:pathLst>
              <a:path w="3175" h="13970">
                <a:moveTo>
                  <a:pt x="0" y="6857"/>
                </a:moveTo>
                <a:lnTo>
                  <a:pt x="3047" y="6857"/>
                </a:lnTo>
              </a:path>
            </a:pathLst>
          </a:custGeom>
          <a:ln w="14985">
            <a:solidFill>
              <a:srgbClr val="E3E3E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914710" y="5096896"/>
            <a:ext cx="3175" cy="3175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0" y="1523"/>
                </a:moveTo>
                <a:lnTo>
                  <a:pt x="3047" y="1523"/>
                </a:lnTo>
              </a:path>
            </a:pathLst>
          </a:custGeom>
          <a:ln w="4317">
            <a:solidFill>
              <a:srgbClr val="9F9F9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619128" y="1447800"/>
            <a:ext cx="6467472" cy="40462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080B227A-0F5B-4C33-817E-6D8BA57BD00C}"/>
              </a:ext>
            </a:extLst>
          </p:cNvPr>
          <p:cNvSpPr txBox="1"/>
          <p:nvPr/>
        </p:nvSpPr>
        <p:spPr>
          <a:xfrm>
            <a:off x="838200" y="882337"/>
            <a:ext cx="687039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Abr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Arial"/>
                <a:cs typeface="Arial"/>
              </a:rPr>
              <a:t>V</a:t>
            </a:r>
            <a:r>
              <a:rPr sz="1600" dirty="0">
                <a:latin typeface="Arial"/>
                <a:cs typeface="Arial"/>
              </a:rPr>
              <a:t>.</a:t>
            </a:r>
            <a:r>
              <a:rPr sz="1600" spc="-5" dirty="0">
                <a:latin typeface="Arial"/>
                <a:cs typeface="Arial"/>
              </a:rPr>
              <a:t>S</a:t>
            </a:r>
            <a:r>
              <a:rPr sz="1600" dirty="0">
                <a:latin typeface="Arial"/>
                <a:cs typeface="Arial"/>
              </a:rPr>
              <a:t>.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Arial"/>
                <a:cs typeface="Arial"/>
              </a:rPr>
              <a:t>C</a:t>
            </a:r>
            <a:r>
              <a:rPr sz="1600" spc="-5" dirty="0">
                <a:latin typeface="Arial"/>
                <a:cs typeface="Arial"/>
              </a:rPr>
              <a:t>od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vá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n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ab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xt</a:t>
            </a:r>
            <a:r>
              <a:rPr sz="1600" spc="-5" dirty="0">
                <a:latin typeface="Arial"/>
                <a:cs typeface="Arial"/>
              </a:rPr>
              <a:t>en</a:t>
            </a:r>
            <a:r>
              <a:rPr sz="1600" dirty="0">
                <a:latin typeface="Arial"/>
                <a:cs typeface="Arial"/>
              </a:rPr>
              <a:t>sõ</a:t>
            </a:r>
            <a:r>
              <a:rPr sz="1600" spc="-20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g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te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Arial"/>
                <a:cs typeface="Arial"/>
              </a:rPr>
              <a:t>f</a:t>
            </a:r>
            <a:r>
              <a:rPr sz="1600" spc="-1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u</a:t>
            </a:r>
            <a:r>
              <a:rPr sz="1600" spc="-10" dirty="0">
                <a:latin typeface="Arial"/>
                <a:cs typeface="Arial"/>
              </a:rPr>
              <a:t>t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nstal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ex</a:t>
            </a:r>
            <a:r>
              <a:rPr sz="1600" spc="-10" dirty="0">
                <a:latin typeface="Arial"/>
                <a:cs typeface="Arial"/>
              </a:rPr>
              <a:t>t</a:t>
            </a:r>
            <a:r>
              <a:rPr sz="1600" spc="-5" dirty="0">
                <a:latin typeface="Arial"/>
                <a:cs typeface="Arial"/>
              </a:rPr>
              <a:t>en</a:t>
            </a:r>
            <a:r>
              <a:rPr sz="1600" dirty="0">
                <a:latin typeface="Arial"/>
                <a:cs typeface="Arial"/>
              </a:rPr>
              <a:t>são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ofic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l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f</a:t>
            </a:r>
            <a:r>
              <a:rPr sz="1600" spc="-1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u</a:t>
            </a:r>
            <a:r>
              <a:rPr sz="1600" spc="-10" dirty="0">
                <a:latin typeface="Arial"/>
                <a:cs typeface="Arial"/>
              </a:rPr>
              <a:t>t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spc="10" dirty="0">
                <a:latin typeface="Arial"/>
                <a:cs typeface="Arial"/>
              </a:rPr>
              <a:t>r</a:t>
            </a:r>
            <a:r>
              <a:rPr sz="1600" dirty="0">
                <a:latin typeface="Arial"/>
                <a:cs typeface="Arial"/>
              </a:rPr>
              <a:t>:</a:t>
            </a: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A3FEADF8-3795-4FFE-AD21-3DDCC3CB38CF}"/>
              </a:ext>
            </a:extLst>
          </p:cNvPr>
          <p:cNvSpPr/>
          <p:nvPr/>
        </p:nvSpPr>
        <p:spPr>
          <a:xfrm>
            <a:off x="577852" y="5638800"/>
            <a:ext cx="6550023" cy="37166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>
            <a:extLst>
              <a:ext uri="{FF2B5EF4-FFF2-40B4-BE49-F238E27FC236}">
                <a16:creationId xmlns:a16="http://schemas.microsoft.com/office/drawing/2014/main" id="{F55E80E4-ACC7-487A-A128-DD746BB6779E}"/>
              </a:ext>
            </a:extLst>
          </p:cNvPr>
          <p:cNvSpPr txBox="1"/>
          <p:nvPr/>
        </p:nvSpPr>
        <p:spPr>
          <a:xfrm>
            <a:off x="755515" y="1447800"/>
            <a:ext cx="5918835" cy="6704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6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L="1901189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An</a:t>
            </a:r>
            <a:r>
              <a:rPr sz="2800" spc="5" dirty="0">
                <a:latin typeface="Arial"/>
                <a:cs typeface="Arial"/>
              </a:rPr>
              <a:t>d</a:t>
            </a:r>
            <a:r>
              <a:rPr sz="2800" spc="-20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oi</a:t>
            </a:r>
            <a:r>
              <a:rPr sz="2800" dirty="0">
                <a:latin typeface="Arial"/>
                <a:cs typeface="Arial"/>
              </a:rPr>
              <a:t>d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-1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u</a:t>
            </a:r>
            <a:r>
              <a:rPr sz="2800" dirty="0">
                <a:latin typeface="Arial"/>
                <a:cs typeface="Arial"/>
              </a:rPr>
              <a:t>d</a:t>
            </a:r>
            <a:r>
              <a:rPr sz="2800" spc="-5" dirty="0">
                <a:latin typeface="Arial"/>
                <a:cs typeface="Arial"/>
              </a:rPr>
              <a:t>io</a:t>
            </a:r>
            <a:endParaRPr sz="2800" dirty="0">
              <a:latin typeface="Arial"/>
              <a:cs typeface="Arial"/>
            </a:endParaRPr>
          </a:p>
          <a:p>
            <a:pPr marL="12700" marR="5080">
              <a:lnSpc>
                <a:spcPct val="95900"/>
              </a:lnSpc>
              <a:spcBef>
                <a:spcPts val="1685"/>
              </a:spcBef>
            </a:pPr>
            <a:endParaRPr lang="pt-BR" sz="2000" dirty="0">
              <a:latin typeface="Times New Roman"/>
              <a:cs typeface="Times New Roman"/>
            </a:endParaRPr>
          </a:p>
          <a:p>
            <a:pPr marL="12700" marR="5080">
              <a:lnSpc>
                <a:spcPct val="95900"/>
              </a:lnSpc>
              <a:spcBef>
                <a:spcPts val="1685"/>
              </a:spcBef>
            </a:pPr>
            <a:r>
              <a:rPr sz="2400" dirty="0">
                <a:latin typeface="Times New Roman"/>
                <a:cs typeface="Times New Roman"/>
              </a:rPr>
              <a:t>O</a:t>
            </a:r>
            <a:r>
              <a:rPr sz="2400" spc="-5" dirty="0">
                <a:latin typeface="Times New Roman"/>
                <a:cs typeface="Times New Roman"/>
              </a:rPr>
              <a:t> A</a:t>
            </a:r>
            <a:r>
              <a:rPr sz="2400" spc="-10" dirty="0">
                <a:latin typeface="Times New Roman"/>
                <a:cs typeface="Times New Roman"/>
              </a:rPr>
              <a:t>ndroid</a:t>
            </a:r>
            <a:r>
              <a:rPr sz="2400" dirty="0">
                <a:latin typeface="Times New Roman"/>
                <a:cs typeface="Times New Roman"/>
              </a:rPr>
              <a:t> S</a:t>
            </a:r>
            <a:r>
              <a:rPr sz="2400" spc="-5" dirty="0">
                <a:latin typeface="Times New Roman"/>
                <a:cs typeface="Times New Roman"/>
              </a:rPr>
              <a:t>tudi</a:t>
            </a:r>
            <a:r>
              <a:rPr sz="2400" dirty="0">
                <a:latin typeface="Times New Roman"/>
                <a:cs typeface="Times New Roman"/>
              </a:rPr>
              <a:t>o </a:t>
            </a:r>
            <a:r>
              <a:rPr sz="2400" spc="-10" dirty="0">
                <a:latin typeface="Times New Roman"/>
                <a:cs typeface="Times New Roman"/>
              </a:rPr>
              <a:t>é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mbi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5" dirty="0">
                <a:latin typeface="Times New Roman"/>
                <a:cs typeface="Times New Roman"/>
              </a:rPr>
              <a:t>nte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de d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5" dirty="0">
                <a:latin typeface="Times New Roman"/>
                <a:cs typeface="Times New Roman"/>
              </a:rPr>
              <a:t>se</a:t>
            </a:r>
            <a:r>
              <a:rPr sz="2400" spc="-10" dirty="0">
                <a:latin typeface="Times New Roman"/>
                <a:cs typeface="Times New Roman"/>
              </a:rPr>
              <a:t>nvolvimen</a:t>
            </a:r>
            <a:r>
              <a:rPr sz="2400" spc="0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o </a:t>
            </a:r>
            <a:r>
              <a:rPr sz="2400" spc="-5" dirty="0">
                <a:latin typeface="Times New Roman"/>
                <a:cs typeface="Times New Roman"/>
              </a:rPr>
              <a:t>int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5" dirty="0">
                <a:latin typeface="Times New Roman"/>
                <a:cs typeface="Times New Roman"/>
              </a:rPr>
              <a:t>gr</a:t>
            </a:r>
            <a:r>
              <a:rPr sz="2400" spc="-20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do </a:t>
            </a:r>
            <a:r>
              <a:rPr sz="2400" spc="5" dirty="0">
                <a:latin typeface="Times New Roman"/>
                <a:cs typeface="Times New Roman"/>
              </a:rPr>
              <a:t>(</a:t>
            </a:r>
            <a:r>
              <a:rPr sz="2400" dirty="0">
                <a:latin typeface="Times New Roman"/>
                <a:cs typeface="Times New Roman"/>
              </a:rPr>
              <a:t>I</a:t>
            </a:r>
            <a:r>
              <a:rPr sz="2400" spc="-10" dirty="0">
                <a:latin typeface="Times New Roman"/>
                <a:cs typeface="Times New Roman"/>
              </a:rPr>
              <a:t>DE)</a:t>
            </a:r>
            <a:r>
              <a:rPr sz="2400" spc="-5" dirty="0">
                <a:latin typeface="Times New Roman"/>
                <a:cs typeface="Times New Roman"/>
              </a:rPr>
              <a:t> ofi</a:t>
            </a:r>
            <a:r>
              <a:rPr sz="2400" spc="-20" dirty="0">
                <a:latin typeface="Times New Roman"/>
                <a:cs typeface="Times New Roman"/>
              </a:rPr>
              <a:t>c</a:t>
            </a:r>
            <a:r>
              <a:rPr sz="2400" spc="0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pa</a:t>
            </a:r>
            <a:r>
              <a:rPr sz="2400" spc="-15" dirty="0">
                <a:latin typeface="Times New Roman"/>
                <a:cs typeface="Times New Roman"/>
              </a:rPr>
              <a:t>r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c</a:t>
            </a:r>
            <a:r>
              <a:rPr sz="2400" spc="-5" dirty="0">
                <a:latin typeface="Times New Roman"/>
                <a:cs typeface="Times New Roman"/>
              </a:rPr>
              <a:t>ria</a:t>
            </a:r>
            <a:r>
              <a:rPr sz="2400" spc="-15" dirty="0">
                <a:latin typeface="Times New Roman"/>
                <a:cs typeface="Times New Roman"/>
              </a:rPr>
              <a:t>çã</a:t>
            </a:r>
            <a:r>
              <a:rPr sz="2400" dirty="0">
                <a:latin typeface="Times New Roman"/>
                <a:cs typeface="Times New Roman"/>
              </a:rPr>
              <a:t>o </a:t>
            </a:r>
            <a:r>
              <a:rPr sz="2400" spc="10" dirty="0">
                <a:latin typeface="Times New Roman"/>
                <a:cs typeface="Times New Roman"/>
              </a:rPr>
              <a:t>d</a:t>
            </a:r>
            <a:r>
              <a:rPr sz="2400" spc="-10" dirty="0">
                <a:latin typeface="Times New Roman"/>
                <a:cs typeface="Times New Roman"/>
              </a:rPr>
              <a:t>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pli</a:t>
            </a:r>
            <a:r>
              <a:rPr sz="2400" spc="-15" dirty="0">
                <a:latin typeface="Times New Roman"/>
                <a:cs typeface="Times New Roman"/>
              </a:rPr>
              <a:t>ca</a:t>
            </a:r>
            <a:r>
              <a:rPr sz="2400" spc="-5" dirty="0">
                <a:latin typeface="Times New Roman"/>
                <a:cs typeface="Times New Roman"/>
              </a:rPr>
              <a:t>ti</a:t>
            </a:r>
            <a:r>
              <a:rPr sz="2400" dirty="0">
                <a:latin typeface="Times New Roman"/>
                <a:cs typeface="Times New Roman"/>
              </a:rPr>
              <a:t>vos</a:t>
            </a:r>
            <a:r>
              <a:rPr sz="2400" spc="-5" dirty="0">
                <a:latin typeface="Times New Roman"/>
                <a:cs typeface="Times New Roman"/>
              </a:rPr>
              <a:t> Android.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B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10" dirty="0">
                <a:latin typeface="Times New Roman"/>
                <a:cs typeface="Times New Roman"/>
              </a:rPr>
              <a:t>s</a:t>
            </a:r>
            <a:r>
              <a:rPr sz="2400" spc="-15" dirty="0">
                <a:latin typeface="Times New Roman"/>
                <a:cs typeface="Times New Roman"/>
              </a:rPr>
              <a:t>ea</a:t>
            </a:r>
            <a:r>
              <a:rPr sz="2400" dirty="0">
                <a:latin typeface="Times New Roman"/>
                <a:cs typeface="Times New Roman"/>
              </a:rPr>
              <a:t>do no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I</a:t>
            </a:r>
            <a:r>
              <a:rPr sz="2400" spc="-5" dirty="0">
                <a:latin typeface="Times New Roman"/>
                <a:cs typeface="Times New Roman"/>
              </a:rPr>
              <a:t>ntelli</a:t>
            </a:r>
            <a:r>
              <a:rPr sz="2400" dirty="0">
                <a:latin typeface="Times New Roman"/>
                <a:cs typeface="Times New Roman"/>
              </a:rPr>
              <a:t>J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I</a:t>
            </a:r>
            <a:r>
              <a:rPr sz="2400" spc="-5" dirty="0">
                <a:latin typeface="Times New Roman"/>
                <a:cs typeface="Times New Roman"/>
              </a:rPr>
              <a:t>DEA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spc="5" dirty="0">
                <a:latin typeface="Times New Roman"/>
                <a:cs typeface="Times New Roman"/>
              </a:rPr>
              <a:t>of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5" dirty="0">
                <a:latin typeface="Times New Roman"/>
                <a:cs typeface="Times New Roman"/>
              </a:rPr>
              <a:t>r</a:t>
            </a:r>
            <a:r>
              <a:rPr sz="2400" spc="-20" dirty="0">
                <a:latin typeface="Times New Roman"/>
                <a:cs typeface="Times New Roman"/>
              </a:rPr>
              <a:t>e</a:t>
            </a:r>
            <a:r>
              <a:rPr sz="2400" spc="-5" dirty="0">
                <a:latin typeface="Times New Roman"/>
                <a:cs typeface="Times New Roman"/>
              </a:rPr>
              <a:t>c</a:t>
            </a:r>
            <a:r>
              <a:rPr sz="2400" spc="-10" dirty="0">
                <a:latin typeface="Times New Roman"/>
                <a:cs typeface="Times New Roman"/>
              </a:rPr>
              <a:t>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f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rr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ment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pod</a:t>
            </a:r>
            <a:r>
              <a:rPr sz="2400" spc="-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5" dirty="0">
                <a:latin typeface="Times New Roman"/>
                <a:cs typeface="Times New Roman"/>
              </a:rPr>
              <a:t>o</a:t>
            </a:r>
            <a:r>
              <a:rPr sz="2400" spc="-5" dirty="0">
                <a:latin typeface="Times New Roman"/>
                <a:cs typeface="Times New Roman"/>
              </a:rPr>
              <a:t>sa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ra </a:t>
            </a:r>
            <a:r>
              <a:rPr sz="2400" spc="-10" dirty="0">
                <a:latin typeface="Times New Roman"/>
                <a:cs typeface="Times New Roman"/>
              </a:rPr>
              <a:t>d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5" dirty="0">
                <a:latin typeface="Times New Roman"/>
                <a:cs typeface="Times New Roman"/>
              </a:rPr>
              <a:t>se</a:t>
            </a:r>
            <a:r>
              <a:rPr sz="2400" spc="-10" dirty="0">
                <a:latin typeface="Times New Roman"/>
                <a:cs typeface="Times New Roman"/>
              </a:rPr>
              <a:t>nvolvimento,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10" dirty="0">
                <a:latin typeface="Times New Roman"/>
                <a:cs typeface="Times New Roman"/>
              </a:rPr>
              <a:t>pura</a:t>
            </a:r>
            <a:r>
              <a:rPr sz="2400" spc="-15" dirty="0">
                <a:latin typeface="Times New Roman"/>
                <a:cs typeface="Times New Roman"/>
              </a:rPr>
              <a:t>çã</a:t>
            </a:r>
            <a:r>
              <a:rPr sz="2400" dirty="0">
                <a:latin typeface="Times New Roman"/>
                <a:cs typeface="Times New Roman"/>
              </a:rPr>
              <a:t>o </a:t>
            </a:r>
            <a:r>
              <a:rPr sz="2400" spc="-10" dirty="0">
                <a:latin typeface="Times New Roman"/>
                <a:cs typeface="Times New Roman"/>
              </a:rPr>
              <a:t>e</a:t>
            </a:r>
            <a:r>
              <a:rPr sz="2400" spc="-5" dirty="0">
                <a:latin typeface="Times New Roman"/>
                <a:cs typeface="Times New Roman"/>
              </a:rPr>
              <a:t> teste </a:t>
            </a:r>
            <a:r>
              <a:rPr sz="2400" spc="10" dirty="0">
                <a:latin typeface="Times New Roman"/>
                <a:cs typeface="Times New Roman"/>
              </a:rPr>
              <a:t>d</a:t>
            </a:r>
            <a:r>
              <a:rPr sz="2400" spc="-10" dirty="0">
                <a:latin typeface="Times New Roman"/>
                <a:cs typeface="Times New Roman"/>
              </a:rPr>
              <a:t>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plic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ti</a:t>
            </a:r>
            <a:r>
              <a:rPr sz="2400" dirty="0">
                <a:latin typeface="Times New Roman"/>
                <a:cs typeface="Times New Roman"/>
              </a:rPr>
              <a:t>vos.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Com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uma</a:t>
            </a:r>
            <a:r>
              <a:rPr sz="2400" spc="-5" dirty="0">
                <a:latin typeface="Times New Roman"/>
                <a:cs typeface="Times New Roman"/>
              </a:rPr>
              <a:t> int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0" dirty="0">
                <a:latin typeface="Times New Roman"/>
                <a:cs typeface="Times New Roman"/>
              </a:rPr>
              <a:t>f</a:t>
            </a:r>
            <a:r>
              <a:rPr sz="2400" spc="-15" dirty="0">
                <a:latin typeface="Times New Roman"/>
                <a:cs typeface="Times New Roman"/>
              </a:rPr>
              <a:t>ac</a:t>
            </a:r>
            <a:r>
              <a:rPr sz="2400" spc="-10" dirty="0">
                <a:latin typeface="Times New Roman"/>
                <a:cs typeface="Times New Roman"/>
              </a:rPr>
              <a:t>e</a:t>
            </a:r>
            <a:r>
              <a:rPr sz="2400" spc="-5" dirty="0">
                <a:latin typeface="Times New Roman"/>
                <a:cs typeface="Times New Roman"/>
              </a:rPr>
              <a:t> intu</a:t>
            </a:r>
            <a:r>
              <a:rPr sz="2400" spc="0" dirty="0">
                <a:latin typeface="Times New Roman"/>
                <a:cs typeface="Times New Roman"/>
              </a:rPr>
              <a:t>i</a:t>
            </a:r>
            <a:r>
              <a:rPr sz="2400" spc="-5" dirty="0">
                <a:latin typeface="Times New Roman"/>
                <a:cs typeface="Times New Roman"/>
              </a:rPr>
              <a:t>tiv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spc="-10" dirty="0">
                <a:latin typeface="Times New Roman"/>
                <a:cs typeface="Times New Roman"/>
              </a:rPr>
              <a:t>suporte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Kotl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 </a:t>
            </a:r>
            <a:r>
              <a:rPr sz="2400" spc="-10" dirty="0">
                <a:latin typeface="Times New Roman"/>
                <a:cs typeface="Times New Roman"/>
              </a:rPr>
              <a:t>e</a:t>
            </a:r>
            <a:r>
              <a:rPr sz="2400" spc="-5" dirty="0">
                <a:latin typeface="Times New Roman"/>
                <a:cs typeface="Times New Roman"/>
              </a:rPr>
              <a:t> Ja</a:t>
            </a:r>
            <a:r>
              <a:rPr sz="2400" spc="-10" dirty="0">
                <a:latin typeface="Times New Roman"/>
                <a:cs typeface="Times New Roman"/>
              </a:rPr>
              <a:t>v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spc="-10" dirty="0">
                <a:latin typeface="Times New Roman"/>
                <a:cs typeface="Times New Roman"/>
              </a:rPr>
              <a:t>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</a:t>
            </a:r>
            <a:r>
              <a:rPr sz="2400" spc="-1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ursos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c</a:t>
            </a:r>
            <a:r>
              <a:rPr sz="2400" spc="-10" dirty="0">
                <a:latin typeface="Times New Roman"/>
                <a:cs typeface="Times New Roman"/>
              </a:rPr>
              <a:t>omo</a:t>
            </a:r>
            <a:r>
              <a:rPr sz="2400" dirty="0">
                <a:latin typeface="Times New Roman"/>
                <a:cs typeface="Times New Roman"/>
              </a:rPr>
              <a:t> o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10" dirty="0">
                <a:latin typeface="Times New Roman"/>
                <a:cs typeface="Times New Roman"/>
              </a:rPr>
              <a:t>mul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dor </a:t>
            </a:r>
            <a:r>
              <a:rPr sz="2400" spc="-5" dirty="0">
                <a:latin typeface="Times New Roman"/>
                <a:cs typeface="Times New Roman"/>
              </a:rPr>
              <a:t>d</a:t>
            </a:r>
            <a:r>
              <a:rPr sz="2400" spc="-10" dirty="0">
                <a:latin typeface="Times New Roman"/>
                <a:cs typeface="Times New Roman"/>
              </a:rPr>
              <a:t>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disposi</a:t>
            </a:r>
            <a:r>
              <a:rPr sz="2400" dirty="0">
                <a:latin typeface="Times New Roman"/>
                <a:cs typeface="Times New Roman"/>
              </a:rPr>
              <a:t>t</a:t>
            </a:r>
            <a:r>
              <a:rPr sz="2400" spc="-5" dirty="0">
                <a:latin typeface="Times New Roman"/>
                <a:cs typeface="Times New Roman"/>
              </a:rPr>
              <a:t>ivos </a:t>
            </a:r>
            <a:r>
              <a:rPr sz="2400" spc="-10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int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5" dirty="0">
                <a:latin typeface="Times New Roman"/>
                <a:cs typeface="Times New Roman"/>
              </a:rPr>
              <a:t>gr</a:t>
            </a:r>
            <a:r>
              <a:rPr sz="2400" spc="-20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ç</a:t>
            </a:r>
            <a:r>
              <a:rPr sz="2400" spc="-15" dirty="0">
                <a:latin typeface="Times New Roman"/>
                <a:cs typeface="Times New Roman"/>
              </a:rPr>
              <a:t>ã</a:t>
            </a:r>
            <a:r>
              <a:rPr sz="2400" dirty="0">
                <a:latin typeface="Times New Roman"/>
                <a:cs typeface="Times New Roman"/>
              </a:rPr>
              <a:t>o </a:t>
            </a:r>
            <a:r>
              <a:rPr sz="2400" spc="-15" dirty="0">
                <a:latin typeface="Times New Roman"/>
                <a:cs typeface="Times New Roman"/>
              </a:rPr>
              <a:t>c</a:t>
            </a:r>
            <a:r>
              <a:rPr sz="2400" spc="-10" dirty="0">
                <a:latin typeface="Times New Roman"/>
                <a:cs typeface="Times New Roman"/>
              </a:rPr>
              <a:t>om</a:t>
            </a:r>
            <a:r>
              <a:rPr sz="2400" dirty="0">
                <a:latin typeface="Times New Roman"/>
                <a:cs typeface="Times New Roman"/>
              </a:rPr>
              <a:t> o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</a:t>
            </a:r>
            <a:r>
              <a:rPr sz="2400" spc="-5" dirty="0">
                <a:latin typeface="Times New Roman"/>
                <a:cs typeface="Times New Roman"/>
              </a:rPr>
              <a:t>ireb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20" dirty="0">
                <a:latin typeface="Times New Roman"/>
                <a:cs typeface="Times New Roman"/>
              </a:rPr>
              <a:t>s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, o </a:t>
            </a:r>
            <a:r>
              <a:rPr sz="2400" spc="-5" dirty="0">
                <a:latin typeface="Times New Roman"/>
                <a:cs typeface="Times New Roman"/>
              </a:rPr>
              <a:t>And</a:t>
            </a:r>
            <a:r>
              <a:rPr sz="2400" spc="-10" dirty="0">
                <a:latin typeface="Times New Roman"/>
                <a:cs typeface="Times New Roman"/>
              </a:rPr>
              <a:t>roid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5" dirty="0">
                <a:latin typeface="Times New Roman"/>
                <a:cs typeface="Times New Roman"/>
              </a:rPr>
              <a:t>tudi</a:t>
            </a:r>
            <a:r>
              <a:rPr sz="2400" dirty="0">
                <a:latin typeface="Times New Roman"/>
                <a:cs typeface="Times New Roman"/>
              </a:rPr>
              <a:t>o </a:t>
            </a:r>
            <a:r>
              <a:rPr sz="2400" spc="-5" dirty="0">
                <a:latin typeface="Times New Roman"/>
                <a:cs typeface="Times New Roman"/>
              </a:rPr>
              <a:t>f</a:t>
            </a:r>
            <a:r>
              <a:rPr sz="2400" spc="-20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c</a:t>
            </a:r>
            <a:r>
              <a:rPr sz="2400" spc="-5" dirty="0">
                <a:latin typeface="Times New Roman"/>
                <a:cs typeface="Times New Roman"/>
              </a:rPr>
              <a:t>ilita 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c</a:t>
            </a:r>
            <a:r>
              <a:rPr sz="2400" spc="-5" dirty="0">
                <a:latin typeface="Times New Roman"/>
                <a:cs typeface="Times New Roman"/>
              </a:rPr>
              <a:t>ri</a:t>
            </a:r>
            <a:r>
              <a:rPr sz="2400" spc="-20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ç</a:t>
            </a:r>
            <a:r>
              <a:rPr sz="2400" spc="-15" dirty="0">
                <a:latin typeface="Times New Roman"/>
                <a:cs typeface="Times New Roman"/>
              </a:rPr>
              <a:t>ã</a:t>
            </a:r>
            <a:r>
              <a:rPr sz="2400" dirty="0">
                <a:latin typeface="Times New Roman"/>
                <a:cs typeface="Times New Roman"/>
              </a:rPr>
              <a:t>o </a:t>
            </a:r>
            <a:r>
              <a:rPr sz="2400" spc="10" dirty="0">
                <a:latin typeface="Times New Roman"/>
                <a:cs typeface="Times New Roman"/>
              </a:rPr>
              <a:t>d</a:t>
            </a:r>
            <a:r>
              <a:rPr sz="2400" spc="-10" dirty="0">
                <a:latin typeface="Times New Roman"/>
                <a:cs typeface="Times New Roman"/>
              </a:rPr>
              <a:t>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pli</a:t>
            </a:r>
            <a:r>
              <a:rPr sz="2400" spc="-15" dirty="0">
                <a:latin typeface="Times New Roman"/>
                <a:cs typeface="Times New Roman"/>
              </a:rPr>
              <a:t>ca</a:t>
            </a:r>
            <a:r>
              <a:rPr sz="2400" spc="-5" dirty="0">
                <a:latin typeface="Times New Roman"/>
                <a:cs typeface="Times New Roman"/>
              </a:rPr>
              <a:t>ti</a:t>
            </a:r>
            <a:r>
              <a:rPr sz="2400" dirty="0">
                <a:latin typeface="Times New Roman"/>
                <a:cs typeface="Times New Roman"/>
              </a:rPr>
              <a:t>vos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robustos </a:t>
            </a:r>
            <a:r>
              <a:rPr sz="2400" spc="-10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</a:t>
            </a:r>
            <a:r>
              <a:rPr sz="2400" spc="-5" dirty="0">
                <a:latin typeface="Times New Roman"/>
                <a:cs typeface="Times New Roman"/>
              </a:rPr>
              <a:t>sc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láv</a:t>
            </a:r>
            <a:r>
              <a:rPr sz="2400" spc="-20" dirty="0">
                <a:latin typeface="Times New Roman"/>
                <a:cs typeface="Times New Roman"/>
              </a:rPr>
              <a:t>e</a:t>
            </a:r>
            <a:r>
              <a:rPr sz="2400" spc="-5" dirty="0">
                <a:latin typeface="Times New Roman"/>
                <a:cs typeface="Times New Roman"/>
              </a:rPr>
              <a:t>is. </a:t>
            </a:r>
            <a:r>
              <a:rPr sz="2400" spc="-15" dirty="0">
                <a:latin typeface="Times New Roman"/>
                <a:cs typeface="Times New Roman"/>
              </a:rPr>
              <a:t>Alé</a:t>
            </a:r>
            <a:r>
              <a:rPr sz="2400" spc="-1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disso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spc="-10" dirty="0">
                <a:latin typeface="Times New Roman"/>
                <a:cs typeface="Times New Roman"/>
              </a:rPr>
              <a:t>c</a:t>
            </a:r>
            <a:r>
              <a:rPr sz="2400" spc="-5" dirty="0">
                <a:latin typeface="Times New Roman"/>
                <a:cs typeface="Times New Roman"/>
              </a:rPr>
              <a:t>onta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c</a:t>
            </a:r>
            <a:r>
              <a:rPr sz="2400" spc="-10" dirty="0">
                <a:latin typeface="Times New Roman"/>
                <a:cs typeface="Times New Roman"/>
              </a:rPr>
              <a:t>om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</a:t>
            </a:r>
            <a:r>
              <a:rPr sz="2400" spc="-20" dirty="0">
                <a:latin typeface="Times New Roman"/>
                <a:cs typeface="Times New Roman"/>
              </a:rPr>
              <a:t>e</a:t>
            </a:r>
            <a:r>
              <a:rPr sz="2400" spc="-15" dirty="0">
                <a:latin typeface="Times New Roman"/>
                <a:cs typeface="Times New Roman"/>
              </a:rPr>
              <a:t>c</a:t>
            </a:r>
            <a:r>
              <a:rPr sz="2400" spc="10" dirty="0">
                <a:latin typeface="Times New Roman"/>
                <a:cs typeface="Times New Roman"/>
              </a:rPr>
              <a:t>u</a:t>
            </a:r>
            <a:r>
              <a:rPr sz="2400" dirty="0">
                <a:latin typeface="Times New Roman"/>
                <a:cs typeface="Times New Roman"/>
              </a:rPr>
              <a:t>rsos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design</a:t>
            </a:r>
            <a:r>
              <a:rPr sz="2400" dirty="0">
                <a:latin typeface="Times New Roman"/>
                <a:cs typeface="Times New Roman"/>
              </a:rPr>
              <a:t> v</a:t>
            </a:r>
            <a:r>
              <a:rPr sz="2400" spc="-5" dirty="0">
                <a:latin typeface="Times New Roman"/>
                <a:cs typeface="Times New Roman"/>
              </a:rPr>
              <a:t>isual </a:t>
            </a:r>
            <a:r>
              <a:rPr sz="2400" spc="-10" dirty="0">
                <a:latin typeface="Times New Roman"/>
                <a:cs typeface="Times New Roman"/>
              </a:rPr>
              <a:t>que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judam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na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c</a:t>
            </a:r>
            <a:r>
              <a:rPr sz="2400" spc="-5" dirty="0">
                <a:latin typeface="Times New Roman"/>
                <a:cs typeface="Times New Roman"/>
              </a:rPr>
              <a:t>onstruç</a:t>
            </a:r>
            <a:r>
              <a:rPr sz="2400" spc="-15" dirty="0">
                <a:latin typeface="Times New Roman"/>
                <a:cs typeface="Times New Roman"/>
              </a:rPr>
              <a:t>ã</a:t>
            </a:r>
            <a:r>
              <a:rPr sz="2400" dirty="0">
                <a:latin typeface="Times New Roman"/>
                <a:cs typeface="Times New Roman"/>
              </a:rPr>
              <a:t>o </a:t>
            </a:r>
            <a:r>
              <a:rPr sz="2400" spc="-10" dirty="0">
                <a:latin typeface="Times New Roman"/>
                <a:cs typeface="Times New Roman"/>
              </a:rPr>
              <a:t>de</a:t>
            </a:r>
            <a:r>
              <a:rPr sz="2400" spc="-5" dirty="0">
                <a:latin typeface="Times New Roman"/>
                <a:cs typeface="Times New Roman"/>
              </a:rPr>
              <a:t> int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5" dirty="0">
                <a:latin typeface="Times New Roman"/>
                <a:cs typeface="Times New Roman"/>
              </a:rPr>
              <a:t>r</a:t>
            </a:r>
            <a:r>
              <a:rPr sz="2400" spc="-5" dirty="0">
                <a:latin typeface="Times New Roman"/>
                <a:cs typeface="Times New Roman"/>
              </a:rPr>
              <a:t>fa</a:t>
            </a:r>
            <a:r>
              <a:rPr sz="2400" spc="-15" dirty="0">
                <a:latin typeface="Times New Roman"/>
                <a:cs typeface="Times New Roman"/>
              </a:rPr>
              <a:t>ce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mig</a:t>
            </a:r>
            <a:r>
              <a:rPr sz="2400" spc="-15" dirty="0">
                <a:latin typeface="Times New Roman"/>
                <a:cs typeface="Times New Roman"/>
              </a:rPr>
              <a:t>á</a:t>
            </a:r>
            <a:r>
              <a:rPr sz="2400" spc="-10" dirty="0">
                <a:latin typeface="Times New Roman"/>
                <a:cs typeface="Times New Roman"/>
              </a:rPr>
              <a:t>v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5" dirty="0">
                <a:latin typeface="Times New Roman"/>
                <a:cs typeface="Times New Roman"/>
              </a:rPr>
              <a:t>is. </a:t>
            </a:r>
            <a:r>
              <a:rPr sz="2400" spc="-10" dirty="0">
                <a:latin typeface="Times New Roman"/>
                <a:cs typeface="Times New Roman"/>
              </a:rPr>
              <a:t>É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5" dirty="0">
                <a:latin typeface="Times New Roman"/>
                <a:cs typeface="Times New Roman"/>
              </a:rPr>
              <a:t>scol</a:t>
            </a:r>
            <a:r>
              <a:rPr sz="2400" dirty="0">
                <a:latin typeface="Times New Roman"/>
                <a:cs typeface="Times New Roman"/>
              </a:rPr>
              <a:t>h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 ide</a:t>
            </a:r>
            <a:r>
              <a:rPr sz="2400" spc="-20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pa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5" dirty="0">
                <a:latin typeface="Times New Roman"/>
                <a:cs typeface="Times New Roman"/>
              </a:rPr>
              <a:t>se</a:t>
            </a:r>
            <a:r>
              <a:rPr sz="2400" spc="-10" dirty="0">
                <a:latin typeface="Times New Roman"/>
                <a:cs typeface="Times New Roman"/>
              </a:rPr>
              <a:t>nvolvedo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que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bu</a:t>
            </a:r>
            <a:r>
              <a:rPr sz="2400" spc="10" dirty="0">
                <a:latin typeface="Times New Roman"/>
                <a:cs typeface="Times New Roman"/>
              </a:rPr>
              <a:t>s</a:t>
            </a:r>
            <a:r>
              <a:rPr sz="2400" spc="-15" dirty="0">
                <a:latin typeface="Times New Roman"/>
                <a:cs typeface="Times New Roman"/>
              </a:rPr>
              <a:t>ca</a:t>
            </a:r>
            <a:r>
              <a:rPr sz="2400" spc="-1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agilid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de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5" dirty="0">
                <a:latin typeface="Times New Roman"/>
                <a:cs typeface="Times New Roman"/>
              </a:rPr>
              <a:t>fi</a:t>
            </a:r>
            <a:r>
              <a:rPr sz="2400" spc="-20" dirty="0">
                <a:latin typeface="Times New Roman"/>
                <a:cs typeface="Times New Roman"/>
              </a:rPr>
              <a:t>c</a:t>
            </a:r>
            <a:r>
              <a:rPr sz="2400" spc="0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ê</a:t>
            </a:r>
            <a:r>
              <a:rPr sz="2400" spc="-10" dirty="0">
                <a:latin typeface="Times New Roman"/>
                <a:cs typeface="Times New Roman"/>
              </a:rPr>
              <a:t>n</a:t>
            </a:r>
            <a:r>
              <a:rPr sz="2400" spc="-15" dirty="0">
                <a:latin typeface="Times New Roman"/>
                <a:cs typeface="Times New Roman"/>
              </a:rPr>
              <a:t>c</a:t>
            </a:r>
            <a:r>
              <a:rPr sz="2400" spc="0" dirty="0">
                <a:latin typeface="Times New Roman"/>
                <a:cs typeface="Times New Roman"/>
              </a:rPr>
              <a:t>i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 </a:t>
            </a:r>
            <a:r>
              <a:rPr sz="2400" spc="-10" dirty="0">
                <a:latin typeface="Times New Roman"/>
                <a:cs typeface="Times New Roman"/>
              </a:rPr>
              <a:t>d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spc="-5" dirty="0">
                <a:latin typeface="Times New Roman"/>
                <a:cs typeface="Times New Roman"/>
              </a:rPr>
              <a:t>se</a:t>
            </a:r>
            <a:r>
              <a:rPr sz="2400" spc="10" dirty="0">
                <a:latin typeface="Times New Roman"/>
                <a:cs typeface="Times New Roman"/>
              </a:rPr>
              <a:t>n</a:t>
            </a:r>
            <a:r>
              <a:rPr sz="2400" spc="-10" dirty="0">
                <a:latin typeface="Times New Roman"/>
                <a:cs typeface="Times New Roman"/>
              </a:rPr>
              <a:t>volvimento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pli</a:t>
            </a:r>
            <a:r>
              <a:rPr sz="2400" spc="-15" dirty="0">
                <a:latin typeface="Times New Roman"/>
                <a:cs typeface="Times New Roman"/>
              </a:rPr>
              <a:t>ca</a:t>
            </a:r>
            <a:r>
              <a:rPr sz="2400" spc="-5" dirty="0">
                <a:latin typeface="Times New Roman"/>
                <a:cs typeface="Times New Roman"/>
              </a:rPr>
              <a:t>ti</a:t>
            </a:r>
            <a:r>
              <a:rPr sz="2400" dirty="0">
                <a:latin typeface="Times New Roman"/>
                <a:cs typeface="Times New Roman"/>
              </a:rPr>
              <a:t>vos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ra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 plat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fo</a:t>
            </a:r>
            <a:r>
              <a:rPr sz="2400" spc="-10" dirty="0">
                <a:latin typeface="Times New Roman"/>
                <a:cs typeface="Times New Roman"/>
              </a:rPr>
              <a:t>rma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10" dirty="0">
                <a:latin typeface="Times New Roman"/>
                <a:cs typeface="Times New Roman"/>
              </a:rPr>
              <a:t>d</a:t>
            </a:r>
            <a:r>
              <a:rPr sz="2400" spc="-5" dirty="0">
                <a:latin typeface="Times New Roman"/>
                <a:cs typeface="Times New Roman"/>
              </a:rPr>
              <a:t>roid.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B54080E-381E-41BB-A046-C068BF890A14}"/>
              </a:ext>
            </a:extLst>
          </p:cNvPr>
          <p:cNvSpPr/>
          <p:nvPr/>
        </p:nvSpPr>
        <p:spPr>
          <a:xfrm>
            <a:off x="762000" y="762000"/>
            <a:ext cx="609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pt-BR" sz="2400" b="1" dirty="0">
                <a:latin typeface="Arial"/>
                <a:cs typeface="Arial"/>
              </a:rPr>
              <a:t>Passo</a:t>
            </a:r>
            <a:r>
              <a:rPr lang="pt-BR" sz="2400" b="1" spc="35" dirty="0">
                <a:latin typeface="Times New Roman"/>
                <a:cs typeface="Times New Roman"/>
              </a:rPr>
              <a:t> </a:t>
            </a:r>
            <a:r>
              <a:rPr lang="pt-BR" sz="2400" b="1" spc="-5" dirty="0">
                <a:latin typeface="Arial"/>
                <a:cs typeface="Arial"/>
              </a:rPr>
              <a:t>3</a:t>
            </a:r>
            <a:r>
              <a:rPr lang="pt-BR" sz="2400" b="1" dirty="0">
                <a:latin typeface="Arial"/>
                <a:cs typeface="Arial"/>
              </a:rPr>
              <a:t>:</a:t>
            </a:r>
            <a:r>
              <a:rPr lang="pt-BR" sz="2400" b="1" spc="30" dirty="0">
                <a:latin typeface="Times New Roman"/>
                <a:cs typeface="Times New Roman"/>
              </a:rPr>
              <a:t> </a:t>
            </a:r>
            <a:r>
              <a:rPr lang="pt-BR" sz="2400" b="1" spc="-10" dirty="0">
                <a:latin typeface="Arial"/>
                <a:cs typeface="Arial"/>
              </a:rPr>
              <a:t>I</a:t>
            </a:r>
            <a:r>
              <a:rPr lang="pt-BR" sz="2400" b="1" dirty="0">
                <a:latin typeface="Arial"/>
                <a:cs typeface="Arial"/>
              </a:rPr>
              <a:t>n</a:t>
            </a:r>
            <a:r>
              <a:rPr lang="pt-BR" sz="2400" b="1" spc="-5" dirty="0">
                <a:latin typeface="Arial"/>
                <a:cs typeface="Arial"/>
              </a:rPr>
              <a:t>st</a:t>
            </a:r>
            <a:r>
              <a:rPr lang="pt-BR" sz="2400" b="1" spc="-15" dirty="0">
                <a:latin typeface="Arial"/>
                <a:cs typeface="Arial"/>
              </a:rPr>
              <a:t>a</a:t>
            </a:r>
            <a:r>
              <a:rPr lang="pt-BR" sz="2400" b="1" dirty="0">
                <a:latin typeface="Arial"/>
                <a:cs typeface="Arial"/>
              </a:rPr>
              <a:t>l</a:t>
            </a:r>
            <a:r>
              <a:rPr lang="pt-BR" sz="2400" b="1" spc="-5" dirty="0">
                <a:latin typeface="Arial"/>
                <a:cs typeface="Arial"/>
              </a:rPr>
              <a:t>aç</a:t>
            </a:r>
            <a:r>
              <a:rPr lang="pt-BR" sz="2400" b="1" spc="-15" dirty="0">
                <a:latin typeface="Arial"/>
                <a:cs typeface="Arial"/>
              </a:rPr>
              <a:t>ã</a:t>
            </a:r>
            <a:r>
              <a:rPr lang="pt-BR" sz="2400" b="1" dirty="0">
                <a:latin typeface="Arial"/>
                <a:cs typeface="Arial"/>
              </a:rPr>
              <a:t>o</a:t>
            </a:r>
            <a:r>
              <a:rPr lang="pt-BR" sz="2400" b="1" spc="35" dirty="0">
                <a:latin typeface="Times New Roman"/>
                <a:cs typeface="Times New Roman"/>
              </a:rPr>
              <a:t> </a:t>
            </a:r>
            <a:r>
              <a:rPr lang="pt-BR" sz="2400" b="1" spc="-10" dirty="0">
                <a:latin typeface="Arial"/>
                <a:cs typeface="Arial"/>
              </a:rPr>
              <a:t>d</a:t>
            </a:r>
            <a:r>
              <a:rPr lang="pt-BR" sz="2400" b="1" dirty="0">
                <a:latin typeface="Arial"/>
                <a:cs typeface="Arial"/>
              </a:rPr>
              <a:t>o</a:t>
            </a:r>
            <a:r>
              <a:rPr lang="pt-BR" sz="2400" b="1" spc="45" dirty="0">
                <a:latin typeface="Times New Roman"/>
                <a:cs typeface="Times New Roman"/>
              </a:rPr>
              <a:t> </a:t>
            </a:r>
            <a:r>
              <a:rPr lang="pt-BR" sz="2400" b="1" spc="-20" dirty="0">
                <a:latin typeface="Arial"/>
                <a:cs typeface="Arial"/>
              </a:rPr>
              <a:t>A</a:t>
            </a:r>
            <a:r>
              <a:rPr lang="pt-BR" sz="2400" b="1" spc="-10" dirty="0">
                <a:latin typeface="Arial"/>
                <a:cs typeface="Arial"/>
              </a:rPr>
              <a:t>n</a:t>
            </a:r>
            <a:r>
              <a:rPr lang="pt-BR" sz="2400" b="1" dirty="0">
                <a:latin typeface="Arial"/>
                <a:cs typeface="Arial"/>
              </a:rPr>
              <a:t>d</a:t>
            </a:r>
            <a:r>
              <a:rPr lang="pt-BR" sz="2400" b="1" spc="-10" dirty="0">
                <a:latin typeface="Arial"/>
                <a:cs typeface="Arial"/>
              </a:rPr>
              <a:t>r</a:t>
            </a:r>
            <a:r>
              <a:rPr lang="pt-BR" sz="2400" b="1" dirty="0">
                <a:latin typeface="Arial"/>
                <a:cs typeface="Arial"/>
              </a:rPr>
              <a:t>o</a:t>
            </a:r>
            <a:r>
              <a:rPr lang="pt-BR" sz="2400" b="1" spc="-10" dirty="0">
                <a:latin typeface="Arial"/>
                <a:cs typeface="Arial"/>
              </a:rPr>
              <a:t>i</a:t>
            </a:r>
            <a:r>
              <a:rPr lang="pt-BR" sz="2400" b="1" dirty="0">
                <a:latin typeface="Arial"/>
                <a:cs typeface="Arial"/>
              </a:rPr>
              <a:t>d</a:t>
            </a:r>
            <a:r>
              <a:rPr lang="pt-BR" sz="2400" b="1" spc="35" dirty="0">
                <a:latin typeface="Times New Roman"/>
                <a:cs typeface="Times New Roman"/>
              </a:rPr>
              <a:t> </a:t>
            </a:r>
            <a:r>
              <a:rPr lang="pt-BR" sz="2400" b="1" dirty="0">
                <a:latin typeface="Arial"/>
                <a:cs typeface="Arial"/>
              </a:rPr>
              <a:t>S</a:t>
            </a:r>
            <a:r>
              <a:rPr lang="pt-BR" sz="2400" b="1" spc="-15" dirty="0">
                <a:latin typeface="Arial"/>
                <a:cs typeface="Arial"/>
              </a:rPr>
              <a:t>t</a:t>
            </a:r>
            <a:r>
              <a:rPr lang="pt-BR" sz="2400" b="1" spc="-10" dirty="0">
                <a:latin typeface="Arial"/>
                <a:cs typeface="Arial"/>
              </a:rPr>
              <a:t>ud</a:t>
            </a:r>
            <a:r>
              <a:rPr lang="pt-BR" sz="2400" b="1" dirty="0">
                <a:latin typeface="Arial"/>
                <a:cs typeface="Arial"/>
              </a:rPr>
              <a:t>io</a:t>
            </a:r>
            <a:endParaRPr lang="pt-BR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458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5" y="609600"/>
            <a:ext cx="648939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Ba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xe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And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-5" dirty="0">
                <a:latin typeface="Arial"/>
                <a:cs typeface="Arial"/>
              </a:rPr>
              <a:t>o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d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S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600" spc="-5" dirty="0">
                <a:latin typeface="Arial"/>
                <a:cs typeface="Arial"/>
              </a:rPr>
              <a:t>ud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n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site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o</a:t>
            </a:r>
            <a:r>
              <a:rPr sz="1600" dirty="0">
                <a:latin typeface="Arial"/>
                <a:cs typeface="Arial"/>
              </a:rPr>
              <a:t>f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c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spc="-10" dirty="0">
                <a:latin typeface="Arial"/>
                <a:cs typeface="Arial"/>
              </a:rPr>
              <a:t>l</a:t>
            </a:r>
            <a:r>
              <a:rPr sz="1600" spc="10" dirty="0">
                <a:latin typeface="Arial"/>
                <a:cs typeface="Arial"/>
              </a:rPr>
              <a:t>:</a:t>
            </a:r>
            <a:r>
              <a:rPr sz="1600" u="sng" spc="5" dirty="0">
                <a:solidFill>
                  <a:srgbClr val="1054CC"/>
                </a:solidFill>
                <a:latin typeface="Arial"/>
                <a:cs typeface="Arial"/>
              </a:rPr>
              <a:t> </a:t>
            </a:r>
            <a:r>
              <a:rPr sz="1600" u="sng" spc="-15" dirty="0">
                <a:solidFill>
                  <a:srgbClr val="1054CC"/>
                </a:solidFill>
                <a:latin typeface="Arial"/>
                <a:cs typeface="Arial"/>
              </a:rPr>
              <a:t>h</a:t>
            </a:r>
            <a:r>
              <a:rPr sz="1600" u="sng" dirty="0">
                <a:solidFill>
                  <a:srgbClr val="1054CC"/>
                </a:solidFill>
                <a:latin typeface="Arial"/>
                <a:cs typeface="Arial"/>
              </a:rPr>
              <a:t>tt</a:t>
            </a:r>
            <a:r>
              <a:rPr sz="1600" u="sng" spc="-5" dirty="0">
                <a:solidFill>
                  <a:srgbClr val="1054CC"/>
                </a:solidFill>
                <a:latin typeface="Arial"/>
                <a:cs typeface="Arial"/>
              </a:rPr>
              <a:t>p</a:t>
            </a:r>
            <a:r>
              <a:rPr sz="1600" u="sng" spc="-15" dirty="0">
                <a:solidFill>
                  <a:srgbClr val="1054CC"/>
                </a:solidFill>
                <a:latin typeface="Arial"/>
                <a:cs typeface="Arial"/>
              </a:rPr>
              <a:t>s</a:t>
            </a:r>
            <a:r>
              <a:rPr sz="1600" u="sng" dirty="0">
                <a:solidFill>
                  <a:srgbClr val="1054CC"/>
                </a:solidFill>
                <a:latin typeface="Arial"/>
                <a:cs typeface="Arial"/>
              </a:rPr>
              <a:t>:</a:t>
            </a:r>
            <a:r>
              <a:rPr sz="1600" u="sng" spc="-10" dirty="0">
                <a:solidFill>
                  <a:srgbClr val="1054CC"/>
                </a:solidFill>
                <a:latin typeface="Arial"/>
                <a:cs typeface="Arial"/>
              </a:rPr>
              <a:t>/</a:t>
            </a:r>
            <a:r>
              <a:rPr sz="1600" u="sng" dirty="0">
                <a:solidFill>
                  <a:srgbClr val="1054CC"/>
                </a:solidFill>
                <a:latin typeface="Arial"/>
                <a:cs typeface="Arial"/>
              </a:rPr>
              <a:t>/</a:t>
            </a:r>
            <a:r>
              <a:rPr sz="1600" u="sng" spc="-5" dirty="0">
                <a:solidFill>
                  <a:srgbClr val="1054CC"/>
                </a:solidFill>
                <a:latin typeface="Arial"/>
                <a:cs typeface="Arial"/>
              </a:rPr>
              <a:t>de</a:t>
            </a:r>
            <a:r>
              <a:rPr sz="1600" u="sng" dirty="0">
                <a:solidFill>
                  <a:srgbClr val="1054CC"/>
                </a:solidFill>
                <a:latin typeface="Arial"/>
                <a:cs typeface="Arial"/>
              </a:rPr>
              <a:t>v</a:t>
            </a:r>
            <a:r>
              <a:rPr sz="1600" u="sng" spc="-15" dirty="0">
                <a:solidFill>
                  <a:srgbClr val="1054CC"/>
                </a:solidFill>
                <a:latin typeface="Arial"/>
                <a:cs typeface="Arial"/>
              </a:rPr>
              <a:t>e</a:t>
            </a:r>
            <a:r>
              <a:rPr sz="1600" u="sng" spc="-10" dirty="0">
                <a:solidFill>
                  <a:srgbClr val="1054CC"/>
                </a:solidFill>
                <a:latin typeface="Arial"/>
                <a:cs typeface="Arial"/>
              </a:rPr>
              <a:t>l</a:t>
            </a:r>
            <a:r>
              <a:rPr sz="1600" u="sng" spc="-5" dirty="0">
                <a:solidFill>
                  <a:srgbClr val="1054CC"/>
                </a:solidFill>
                <a:latin typeface="Arial"/>
                <a:cs typeface="Arial"/>
              </a:rPr>
              <a:t>oper</a:t>
            </a:r>
            <a:r>
              <a:rPr sz="1600" u="sng" spc="5" dirty="0">
                <a:solidFill>
                  <a:srgbClr val="1054CC"/>
                </a:solidFill>
                <a:latin typeface="Arial"/>
                <a:cs typeface="Arial"/>
              </a:rPr>
              <a:t>.</a:t>
            </a:r>
            <a:r>
              <a:rPr sz="1600" u="sng" spc="-5" dirty="0">
                <a:solidFill>
                  <a:srgbClr val="1054CC"/>
                </a:solidFill>
                <a:latin typeface="Arial"/>
                <a:cs typeface="Arial"/>
              </a:rPr>
              <a:t>android</a:t>
            </a:r>
            <a:r>
              <a:rPr sz="1600" u="sng" spc="-10" dirty="0">
                <a:solidFill>
                  <a:srgbClr val="1054CC"/>
                </a:solidFill>
                <a:latin typeface="Arial"/>
                <a:cs typeface="Arial"/>
              </a:rPr>
              <a:t>.</a:t>
            </a:r>
            <a:r>
              <a:rPr sz="1600" u="sng" dirty="0">
                <a:solidFill>
                  <a:srgbClr val="1054CC"/>
                </a:solidFill>
                <a:latin typeface="Arial"/>
                <a:cs typeface="Arial"/>
              </a:rPr>
              <a:t>com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5" y="4599099"/>
            <a:ext cx="5826760" cy="339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270"/>
              </a:lnSpc>
            </a:pPr>
            <a:r>
              <a:rPr sz="1600" spc="-10" dirty="0">
                <a:latin typeface="Arial"/>
                <a:cs typeface="Arial"/>
              </a:rPr>
              <a:t>Cli</a:t>
            </a:r>
            <a:r>
              <a:rPr sz="1600" spc="-5" dirty="0">
                <a:latin typeface="Arial"/>
                <a:cs typeface="Arial"/>
              </a:rPr>
              <a:t>qu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n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bo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600" spc="-5" dirty="0">
                <a:latin typeface="Arial"/>
                <a:cs typeface="Arial"/>
              </a:rPr>
              <a:t>ã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do</a:t>
            </a:r>
            <a:r>
              <a:rPr sz="1600" spc="-10" dirty="0">
                <a:latin typeface="Arial"/>
                <a:cs typeface="Arial"/>
              </a:rPr>
              <a:t>w</a:t>
            </a:r>
            <a:r>
              <a:rPr sz="1600" spc="-15" dirty="0">
                <a:latin typeface="Arial"/>
                <a:cs typeface="Arial"/>
              </a:rPr>
              <a:t>n</a:t>
            </a:r>
            <a:r>
              <a:rPr sz="1600" spc="-1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oa</a:t>
            </a:r>
            <a:r>
              <a:rPr sz="1600" dirty="0">
                <a:latin typeface="Arial"/>
                <a:cs typeface="Arial"/>
              </a:rPr>
              <a:t>d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ba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xe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And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-5" dirty="0">
                <a:latin typeface="Arial"/>
                <a:cs typeface="Arial"/>
              </a:rPr>
              <a:t>o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d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c</a:t>
            </a:r>
            <a:r>
              <a:rPr sz="1600" spc="-20" dirty="0">
                <a:latin typeface="Arial"/>
                <a:cs typeface="Arial"/>
              </a:rPr>
              <a:t>l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qu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m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ce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600" spc="-1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rm</a:t>
            </a:r>
            <a:r>
              <a:rPr sz="1600" spc="-15" dirty="0">
                <a:latin typeface="Arial"/>
                <a:cs typeface="Arial"/>
              </a:rPr>
              <a:t>o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co</a:t>
            </a:r>
            <a:r>
              <a:rPr sz="1600" spc="-5" dirty="0">
                <a:latin typeface="Arial"/>
                <a:cs typeface="Arial"/>
              </a:rPr>
              <a:t>nd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çõ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c</a:t>
            </a:r>
            <a:r>
              <a:rPr sz="1600" spc="-10" dirty="0">
                <a:latin typeface="Arial"/>
                <a:cs typeface="Arial"/>
              </a:rPr>
              <a:t>li</a:t>
            </a:r>
            <a:r>
              <a:rPr sz="1600" spc="-5" dirty="0">
                <a:latin typeface="Arial"/>
                <a:cs typeface="Arial"/>
              </a:rPr>
              <a:t>qu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no</a:t>
            </a:r>
            <a:r>
              <a:rPr sz="1600" dirty="0">
                <a:latin typeface="Arial"/>
                <a:cs typeface="Arial"/>
              </a:rPr>
              <a:t>vamente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n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bo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600" spc="-5" dirty="0">
                <a:latin typeface="Arial"/>
                <a:cs typeface="Arial"/>
              </a:rPr>
              <a:t>ã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do</a:t>
            </a:r>
            <a:r>
              <a:rPr sz="1600" spc="-10" dirty="0">
                <a:latin typeface="Arial"/>
                <a:cs typeface="Arial"/>
              </a:rPr>
              <a:t>w</a:t>
            </a:r>
            <a:r>
              <a:rPr sz="1600" spc="-5" dirty="0">
                <a:latin typeface="Arial"/>
                <a:cs typeface="Arial"/>
              </a:rPr>
              <a:t>n</a:t>
            </a:r>
            <a:r>
              <a:rPr sz="1600" spc="-1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oa</a:t>
            </a:r>
            <a:r>
              <a:rPr sz="1600" dirty="0">
                <a:latin typeface="Arial"/>
                <a:cs typeface="Arial"/>
              </a:rPr>
              <a:t>d</a:t>
            </a:r>
          </a:p>
        </p:txBody>
      </p:sp>
      <p:sp>
        <p:nvSpPr>
          <p:cNvPr id="4" name="object 4"/>
          <p:cNvSpPr/>
          <p:nvPr/>
        </p:nvSpPr>
        <p:spPr>
          <a:xfrm>
            <a:off x="902005" y="1049429"/>
            <a:ext cx="5734049" cy="32257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914400" y="5131317"/>
            <a:ext cx="5734049" cy="32257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3B5DC799-BFD9-486E-9122-2434158BBE73}"/>
              </a:ext>
            </a:extLst>
          </p:cNvPr>
          <p:cNvSpPr/>
          <p:nvPr/>
        </p:nvSpPr>
        <p:spPr>
          <a:xfrm>
            <a:off x="838200" y="8546593"/>
            <a:ext cx="5826760" cy="9022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4400" y="762000"/>
            <a:ext cx="5601970" cy="339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715">
              <a:lnSpc>
                <a:spcPts val="1260"/>
              </a:lnSpc>
            </a:pPr>
            <a:r>
              <a:rPr sz="1600" spc="-5" dirty="0">
                <a:latin typeface="Arial"/>
                <a:cs typeface="Arial"/>
              </a:rPr>
              <a:t>Apó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600" spc="-1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rm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na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ba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x</a:t>
            </a:r>
            <a:r>
              <a:rPr sz="1600" spc="-15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vá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pa</a:t>
            </a:r>
            <a:r>
              <a:rPr sz="1600" dirty="0">
                <a:latin typeface="Arial"/>
                <a:cs typeface="Arial"/>
              </a:rPr>
              <a:t>ra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ab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do</a:t>
            </a:r>
            <a:r>
              <a:rPr sz="1600" spc="-10" dirty="0">
                <a:latin typeface="Arial"/>
                <a:cs typeface="Arial"/>
              </a:rPr>
              <a:t>w</a:t>
            </a:r>
            <a:r>
              <a:rPr sz="1600" spc="-5" dirty="0">
                <a:latin typeface="Arial"/>
                <a:cs typeface="Arial"/>
              </a:rPr>
              <a:t>n</a:t>
            </a:r>
            <a:r>
              <a:rPr sz="1600" spc="-1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oad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n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exp</a:t>
            </a:r>
            <a:r>
              <a:rPr sz="1600" spc="-10" dirty="0">
                <a:latin typeface="Arial"/>
                <a:cs typeface="Arial"/>
              </a:rPr>
              <a:t>l</a:t>
            </a:r>
            <a:r>
              <a:rPr sz="1600" spc="-15" dirty="0">
                <a:latin typeface="Arial"/>
                <a:cs typeface="Arial"/>
              </a:rPr>
              <a:t>o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-5" dirty="0">
                <a:latin typeface="Arial"/>
                <a:cs typeface="Arial"/>
              </a:rPr>
              <a:t>ado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-5" dirty="0">
                <a:latin typeface="Arial"/>
                <a:cs typeface="Arial"/>
              </a:rPr>
              <a:t>q</a:t>
            </a:r>
            <a:r>
              <a:rPr sz="1600" spc="-20" dirty="0">
                <a:latin typeface="Arial"/>
                <a:cs typeface="Arial"/>
              </a:rPr>
              <a:t>u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vos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exe</a:t>
            </a:r>
            <a:r>
              <a:rPr sz="1600" dirty="0">
                <a:latin typeface="Arial"/>
                <a:cs typeface="Arial"/>
              </a:rPr>
              <a:t>c</a:t>
            </a:r>
            <a:r>
              <a:rPr sz="1600" spc="-15" dirty="0">
                <a:latin typeface="Arial"/>
                <a:cs typeface="Arial"/>
              </a:rPr>
              <a:t>u</a:t>
            </a:r>
            <a:r>
              <a:rPr sz="1600" dirty="0">
                <a:latin typeface="Arial"/>
                <a:cs typeface="Arial"/>
              </a:rPr>
              <a:t>te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arqu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vo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An</a:t>
            </a:r>
            <a:r>
              <a:rPr sz="1600" spc="-20" dirty="0">
                <a:latin typeface="Arial"/>
                <a:cs typeface="Arial"/>
              </a:rPr>
              <a:t>d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-5" dirty="0">
                <a:latin typeface="Arial"/>
                <a:cs typeface="Arial"/>
              </a:rPr>
              <a:t>o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4400" y="4859410"/>
            <a:ext cx="5788025" cy="339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260"/>
              </a:lnSpc>
            </a:pPr>
            <a:r>
              <a:rPr sz="1600" spc="-10" dirty="0">
                <a:latin typeface="Arial"/>
                <a:cs typeface="Arial"/>
              </a:rPr>
              <a:t>Cli</a:t>
            </a:r>
            <a:r>
              <a:rPr sz="1600" spc="-5" dirty="0">
                <a:latin typeface="Arial"/>
                <a:cs typeface="Arial"/>
              </a:rPr>
              <a:t>qu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n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bo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600" spc="-5" dirty="0">
                <a:latin typeface="Arial"/>
                <a:cs typeface="Arial"/>
              </a:rPr>
              <a:t>ã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ava</a:t>
            </a:r>
            <a:r>
              <a:rPr sz="1600" spc="-15" dirty="0">
                <a:latin typeface="Arial"/>
                <a:cs typeface="Arial"/>
              </a:rPr>
              <a:t>n</a:t>
            </a:r>
            <a:r>
              <a:rPr sz="1600" dirty="0">
                <a:latin typeface="Arial"/>
                <a:cs typeface="Arial"/>
              </a:rPr>
              <a:t>çar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(</a:t>
            </a:r>
            <a:r>
              <a:rPr sz="1600" spc="-5" dirty="0">
                <a:latin typeface="Arial"/>
                <a:cs typeface="Arial"/>
              </a:rPr>
              <a:t>ne</a:t>
            </a:r>
            <a:r>
              <a:rPr sz="1600" dirty="0">
                <a:latin typeface="Arial"/>
                <a:cs typeface="Arial"/>
              </a:rPr>
              <a:t>x</a:t>
            </a:r>
            <a:r>
              <a:rPr sz="1600" spc="-10" dirty="0">
                <a:latin typeface="Arial"/>
                <a:cs typeface="Arial"/>
              </a:rPr>
              <a:t>t</a:t>
            </a:r>
            <a:r>
              <a:rPr sz="1600" dirty="0">
                <a:latin typeface="Arial"/>
                <a:cs typeface="Arial"/>
              </a:rPr>
              <a:t>)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m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600" spc="-5" dirty="0">
                <a:latin typeface="Arial"/>
                <a:cs typeface="Arial"/>
              </a:rPr>
              <a:t>oda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v</a:t>
            </a:r>
            <a:r>
              <a:rPr sz="1600" spc="-5" dirty="0">
                <a:latin typeface="Arial"/>
                <a:cs typeface="Arial"/>
              </a:rPr>
              <a:t>eze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qu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p</a:t>
            </a:r>
            <a:r>
              <a:rPr sz="1600" spc="-15" dirty="0">
                <a:latin typeface="Arial"/>
                <a:cs typeface="Arial"/>
              </a:rPr>
              <a:t>e</a:t>
            </a:r>
            <a:r>
              <a:rPr sz="1600" spc="-5" dirty="0">
                <a:latin typeface="Arial"/>
                <a:cs typeface="Arial"/>
              </a:rPr>
              <a:t>d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depo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n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bo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600" spc="-5" dirty="0">
                <a:latin typeface="Arial"/>
                <a:cs typeface="Arial"/>
              </a:rPr>
              <a:t>ã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f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n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sh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p</a:t>
            </a:r>
            <a:r>
              <a:rPr sz="1600" spc="-15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ra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f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na</a:t>
            </a:r>
            <a:r>
              <a:rPr sz="1600" spc="-10" dirty="0">
                <a:latin typeface="Arial"/>
                <a:cs typeface="Arial"/>
              </a:rPr>
              <a:t>li</a:t>
            </a:r>
            <a:r>
              <a:rPr sz="1600" dirty="0">
                <a:latin typeface="Arial"/>
                <a:cs typeface="Arial"/>
              </a:rPr>
              <a:t>zar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ap</a:t>
            </a:r>
            <a:r>
              <a:rPr sz="1600" spc="-10" dirty="0">
                <a:latin typeface="Arial"/>
                <a:cs typeface="Arial"/>
              </a:rPr>
              <a:t>li</a:t>
            </a:r>
            <a:r>
              <a:rPr sz="1600" dirty="0">
                <a:latin typeface="Arial"/>
                <a:cs typeface="Arial"/>
              </a:rPr>
              <a:t>caç</a:t>
            </a:r>
            <a:r>
              <a:rPr sz="1600" spc="-5" dirty="0">
                <a:latin typeface="Arial"/>
                <a:cs typeface="Arial"/>
              </a:rPr>
              <a:t>ã</a:t>
            </a:r>
            <a:r>
              <a:rPr sz="1600" dirty="0">
                <a:latin typeface="Arial"/>
                <a:cs typeface="Arial"/>
              </a:rPr>
              <a:t>o</a:t>
            </a:r>
          </a:p>
        </p:txBody>
      </p:sp>
      <p:sp>
        <p:nvSpPr>
          <p:cNvPr id="5" name="object 5"/>
          <p:cNvSpPr/>
          <p:nvPr/>
        </p:nvSpPr>
        <p:spPr>
          <a:xfrm>
            <a:off x="914400" y="1219200"/>
            <a:ext cx="5734049" cy="32256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914400" y="5562600"/>
            <a:ext cx="5715000" cy="2667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370" y="304800"/>
            <a:ext cx="426656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Abr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An</a:t>
            </a:r>
            <a:r>
              <a:rPr sz="1600" spc="-20" dirty="0">
                <a:latin typeface="Arial"/>
                <a:cs typeface="Arial"/>
              </a:rPr>
              <a:t>d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-5" dirty="0">
                <a:latin typeface="Arial"/>
                <a:cs typeface="Arial"/>
              </a:rPr>
              <a:t>o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d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S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600" spc="-5" dirty="0">
                <a:latin typeface="Arial"/>
                <a:cs typeface="Arial"/>
              </a:rPr>
              <a:t>ud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a</a:t>
            </a:r>
            <a:r>
              <a:rPr sz="1600" spc="-5" dirty="0">
                <a:latin typeface="Arial"/>
                <a:cs typeface="Arial"/>
              </a:rPr>
              <a:t>pe</a:t>
            </a:r>
            <a:r>
              <a:rPr sz="1600" dirty="0">
                <a:latin typeface="Arial"/>
                <a:cs typeface="Arial"/>
              </a:rPr>
              <a:t>rte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m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ne</a:t>
            </a:r>
            <a:r>
              <a:rPr sz="1600" dirty="0">
                <a:latin typeface="Arial"/>
                <a:cs typeface="Arial"/>
              </a:rPr>
              <a:t>xt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600" spc="-5" dirty="0">
                <a:latin typeface="Arial"/>
                <a:cs typeface="Arial"/>
              </a:rPr>
              <a:t>oda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v</a:t>
            </a:r>
            <a:r>
              <a:rPr sz="1600" spc="-5" dirty="0">
                <a:latin typeface="Arial"/>
                <a:cs typeface="Arial"/>
              </a:rPr>
              <a:t>eze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qu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f</a:t>
            </a:r>
            <a:r>
              <a:rPr sz="1600" spc="-5" dirty="0">
                <a:latin typeface="Arial"/>
                <a:cs typeface="Arial"/>
              </a:rPr>
              <a:t>o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ped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do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4400" y="5715000"/>
            <a:ext cx="554545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Se</a:t>
            </a:r>
            <a:r>
              <a:rPr sz="1600" spc="-1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ec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on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op</a:t>
            </a:r>
            <a:r>
              <a:rPr sz="1600" dirty="0">
                <a:latin typeface="Arial"/>
                <a:cs typeface="Arial"/>
              </a:rPr>
              <a:t>ção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ace</a:t>
            </a:r>
            <a:r>
              <a:rPr sz="1600" spc="-20" dirty="0">
                <a:latin typeface="Arial"/>
                <a:cs typeface="Arial"/>
              </a:rPr>
              <a:t>i</a:t>
            </a:r>
            <a:r>
              <a:rPr sz="1600" spc="-10" dirty="0">
                <a:latin typeface="Arial"/>
                <a:cs typeface="Arial"/>
              </a:rPr>
              <a:t>t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no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600" spc="-1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rm</a:t>
            </a:r>
            <a:r>
              <a:rPr sz="1600" spc="-15" dirty="0">
                <a:latin typeface="Arial"/>
                <a:cs typeface="Arial"/>
              </a:rPr>
              <a:t>o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10" dirty="0" err="1">
                <a:latin typeface="Arial"/>
                <a:cs typeface="Arial"/>
              </a:rPr>
              <a:t>li</a:t>
            </a:r>
            <a:r>
              <a:rPr sz="1600" dirty="0" err="1">
                <a:latin typeface="Arial"/>
                <a:cs typeface="Arial"/>
              </a:rPr>
              <a:t>ce</a:t>
            </a:r>
            <a:r>
              <a:rPr sz="1600" spc="-5" dirty="0" err="1">
                <a:latin typeface="Arial"/>
                <a:cs typeface="Arial"/>
              </a:rPr>
              <a:t>n</a:t>
            </a:r>
            <a:r>
              <a:rPr sz="1600" dirty="0" err="1">
                <a:latin typeface="Arial"/>
                <a:cs typeface="Arial"/>
              </a:rPr>
              <a:t>ças</a:t>
            </a:r>
            <a:r>
              <a:rPr sz="1600" spc="-80" dirty="0">
                <a:latin typeface="Times New Roman"/>
                <a:cs typeface="Times New Roman"/>
              </a:rPr>
              <a:t> </a:t>
            </a:r>
            <a:endParaRPr lang="pt-BR" sz="1600" spc="-8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latin typeface="Arial"/>
                <a:cs typeface="Arial"/>
              </a:rPr>
              <a:t>(o</a:t>
            </a:r>
            <a:r>
              <a:rPr sz="1200" dirty="0">
                <a:latin typeface="Arial"/>
                <a:cs typeface="Arial"/>
              </a:rPr>
              <a:t>b</a:t>
            </a:r>
            <a:r>
              <a:rPr sz="1200" spc="-5" dirty="0">
                <a:latin typeface="Arial"/>
                <a:cs typeface="Arial"/>
              </a:rPr>
              <a:t>s.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Arial"/>
                <a:cs typeface="Arial"/>
              </a:rPr>
              <a:t>é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Arial"/>
                <a:cs typeface="Arial"/>
              </a:rPr>
              <a:t>n</a:t>
            </a:r>
            <a:r>
              <a:rPr sz="1200" dirty="0">
                <a:latin typeface="Arial"/>
                <a:cs typeface="Arial"/>
              </a:rPr>
              <a:t>e</a:t>
            </a:r>
            <a:r>
              <a:rPr sz="1200" spc="-5" dirty="0">
                <a:latin typeface="Arial"/>
                <a:cs typeface="Arial"/>
              </a:rPr>
              <a:t>c</a:t>
            </a:r>
            <a:r>
              <a:rPr sz="1200" spc="-10" dirty="0">
                <a:latin typeface="Arial"/>
                <a:cs typeface="Arial"/>
              </a:rPr>
              <a:t>e</a:t>
            </a:r>
            <a:r>
              <a:rPr sz="1200" spc="-5" dirty="0">
                <a:latin typeface="Arial"/>
                <a:cs typeface="Arial"/>
              </a:rPr>
              <a:t>s</a:t>
            </a:r>
            <a:r>
              <a:rPr sz="1200" spc="0" dirty="0">
                <a:latin typeface="Arial"/>
                <a:cs typeface="Arial"/>
              </a:rPr>
              <a:t>s</a:t>
            </a:r>
            <a:r>
              <a:rPr sz="1200" spc="-10" dirty="0">
                <a:latin typeface="Arial"/>
                <a:cs typeface="Arial"/>
              </a:rPr>
              <a:t>ár</a:t>
            </a:r>
            <a:r>
              <a:rPr sz="1200" spc="0" dirty="0">
                <a:latin typeface="Arial"/>
                <a:cs typeface="Arial"/>
              </a:rPr>
              <a:t>i</a:t>
            </a:r>
            <a:r>
              <a:rPr sz="1200" spc="-5" dirty="0">
                <a:latin typeface="Arial"/>
                <a:cs typeface="Arial"/>
              </a:rPr>
              <a:t>o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Arial"/>
                <a:cs typeface="Arial"/>
              </a:rPr>
              <a:t>a</a:t>
            </a:r>
            <a:r>
              <a:rPr sz="1200" spc="-5" dirty="0">
                <a:latin typeface="Arial"/>
                <a:cs typeface="Arial"/>
              </a:rPr>
              <a:t>c</a:t>
            </a:r>
            <a:r>
              <a:rPr sz="1200" spc="-10" dirty="0">
                <a:latin typeface="Arial"/>
                <a:cs typeface="Arial"/>
              </a:rPr>
              <a:t>ei</a:t>
            </a:r>
            <a:r>
              <a:rPr sz="1200" spc="0" dirty="0">
                <a:latin typeface="Arial"/>
                <a:cs typeface="Arial"/>
              </a:rPr>
              <a:t>t</a:t>
            </a:r>
            <a:r>
              <a:rPr sz="1200" spc="-10" dirty="0">
                <a:latin typeface="Arial"/>
                <a:cs typeface="Arial"/>
              </a:rPr>
              <a:t>a</a:t>
            </a:r>
            <a:r>
              <a:rPr sz="1200" spc="-5" dirty="0">
                <a:latin typeface="Arial"/>
                <a:cs typeface="Arial"/>
              </a:rPr>
              <a:t>r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Arial"/>
                <a:cs typeface="Arial"/>
              </a:rPr>
              <a:t>t</a:t>
            </a:r>
            <a:r>
              <a:rPr sz="1200" spc="-10" dirty="0">
                <a:latin typeface="Arial"/>
                <a:cs typeface="Arial"/>
              </a:rPr>
              <a:t>o</a:t>
            </a:r>
            <a:r>
              <a:rPr sz="1200" dirty="0">
                <a:latin typeface="Arial"/>
                <a:cs typeface="Arial"/>
              </a:rPr>
              <a:t>d</a:t>
            </a:r>
            <a:r>
              <a:rPr sz="1200" spc="-10" dirty="0">
                <a:latin typeface="Arial"/>
                <a:cs typeface="Arial"/>
              </a:rPr>
              <a:t>o</a:t>
            </a:r>
            <a:r>
              <a:rPr sz="1200" spc="-5" dirty="0">
                <a:latin typeface="Arial"/>
                <a:cs typeface="Arial"/>
              </a:rPr>
              <a:t>s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Arial"/>
                <a:cs typeface="Arial"/>
              </a:rPr>
              <a:t>o</a:t>
            </a:r>
            <a:r>
              <a:rPr sz="1200" spc="-5" dirty="0">
                <a:latin typeface="Arial"/>
                <a:cs typeface="Arial"/>
              </a:rPr>
              <a:t>s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Arial"/>
                <a:cs typeface="Arial"/>
              </a:rPr>
              <a:t>t</a:t>
            </a:r>
            <a:r>
              <a:rPr sz="1200" spc="-10" dirty="0">
                <a:latin typeface="Arial"/>
                <a:cs typeface="Arial"/>
              </a:rPr>
              <a:t>er</a:t>
            </a:r>
            <a:r>
              <a:rPr sz="1200" spc="-5" dirty="0">
                <a:latin typeface="Arial"/>
                <a:cs typeface="Arial"/>
              </a:rPr>
              <a:t>m</a:t>
            </a:r>
            <a:r>
              <a:rPr sz="1200" spc="-10" dirty="0">
                <a:latin typeface="Arial"/>
                <a:cs typeface="Arial"/>
              </a:rPr>
              <a:t>o</a:t>
            </a:r>
            <a:r>
              <a:rPr sz="1200" spc="-5" dirty="0">
                <a:latin typeface="Arial"/>
                <a:cs typeface="Arial"/>
              </a:rPr>
              <a:t>s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Arial"/>
                <a:cs typeface="Arial"/>
              </a:rPr>
              <a:t>d</a:t>
            </a:r>
            <a:r>
              <a:rPr sz="1200" spc="-5" dirty="0">
                <a:latin typeface="Arial"/>
                <a:cs typeface="Arial"/>
              </a:rPr>
              <a:t>e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Arial"/>
                <a:cs typeface="Arial"/>
              </a:rPr>
              <a:t>li</a:t>
            </a:r>
            <a:r>
              <a:rPr sz="1200" spc="0" dirty="0">
                <a:latin typeface="Arial"/>
                <a:cs typeface="Arial"/>
              </a:rPr>
              <a:t>c</a:t>
            </a:r>
            <a:r>
              <a:rPr sz="1200" spc="-10" dirty="0">
                <a:latin typeface="Arial"/>
                <a:cs typeface="Arial"/>
              </a:rPr>
              <a:t>e</a:t>
            </a:r>
            <a:r>
              <a:rPr sz="1200" dirty="0">
                <a:latin typeface="Arial"/>
                <a:cs typeface="Arial"/>
              </a:rPr>
              <a:t>n</a:t>
            </a:r>
            <a:r>
              <a:rPr sz="1200" spc="-5" dirty="0">
                <a:latin typeface="Arial"/>
                <a:cs typeface="Arial"/>
              </a:rPr>
              <a:t>ça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Arial"/>
                <a:cs typeface="Arial"/>
              </a:rPr>
              <a:t>p</a:t>
            </a:r>
            <a:r>
              <a:rPr sz="1200" dirty="0">
                <a:latin typeface="Arial"/>
                <a:cs typeface="Arial"/>
              </a:rPr>
              <a:t>e</a:t>
            </a:r>
            <a:r>
              <a:rPr sz="1200" spc="-10" dirty="0">
                <a:latin typeface="Arial"/>
                <a:cs typeface="Arial"/>
              </a:rPr>
              <a:t>did</a:t>
            </a:r>
            <a:r>
              <a:rPr sz="1200" dirty="0">
                <a:latin typeface="Arial"/>
                <a:cs typeface="Arial"/>
              </a:rPr>
              <a:t>o</a:t>
            </a:r>
            <a:r>
              <a:rPr sz="1200" spc="-5" dirty="0">
                <a:latin typeface="Arial"/>
                <a:cs typeface="Arial"/>
              </a:rPr>
              <a:t>)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00" y="1075060"/>
            <a:ext cx="5734049" cy="43046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930965" y="6248400"/>
            <a:ext cx="5731641" cy="28350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4400" y="474143"/>
            <a:ext cx="467614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sp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re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ba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xar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600" spc="-5" dirty="0">
                <a:latin typeface="Arial"/>
                <a:cs typeface="Arial"/>
              </a:rPr>
              <a:t>od</a:t>
            </a:r>
            <a:r>
              <a:rPr sz="1600" spc="-15" dirty="0">
                <a:latin typeface="Arial"/>
                <a:cs typeface="Arial"/>
              </a:rPr>
              <a:t>o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o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c</a:t>
            </a:r>
            <a:r>
              <a:rPr sz="1600" spc="-5" dirty="0">
                <a:latin typeface="Arial"/>
                <a:cs typeface="Arial"/>
              </a:rPr>
              <a:t>omponente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c</a:t>
            </a:r>
            <a:r>
              <a:rPr sz="1600" spc="-10" dirty="0">
                <a:latin typeface="Arial"/>
                <a:cs typeface="Arial"/>
              </a:rPr>
              <a:t>li</a:t>
            </a:r>
            <a:r>
              <a:rPr sz="1600" spc="-5" dirty="0">
                <a:latin typeface="Arial"/>
                <a:cs typeface="Arial"/>
              </a:rPr>
              <a:t>qu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n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bo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600" spc="-5" dirty="0">
                <a:latin typeface="Arial"/>
                <a:cs typeface="Arial"/>
              </a:rPr>
              <a:t>ã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f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n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sh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pa</a:t>
            </a:r>
            <a:r>
              <a:rPr sz="1600" dirty="0">
                <a:latin typeface="Arial"/>
                <a:cs typeface="Arial"/>
              </a:rPr>
              <a:t>ra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f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na</a:t>
            </a:r>
            <a:r>
              <a:rPr sz="1600" spc="-10" dirty="0">
                <a:latin typeface="Arial"/>
                <a:cs typeface="Arial"/>
              </a:rPr>
              <a:t>li</a:t>
            </a:r>
            <a:r>
              <a:rPr sz="1600" dirty="0">
                <a:latin typeface="Arial"/>
                <a:cs typeface="Arial"/>
              </a:rPr>
              <a:t>za</a:t>
            </a:r>
            <a:r>
              <a:rPr sz="1600" spc="-15" dirty="0">
                <a:latin typeface="Arial"/>
                <a:cs typeface="Arial"/>
              </a:rPr>
              <a:t>r</a:t>
            </a:r>
            <a:r>
              <a:rPr sz="1600" dirty="0">
                <a:latin typeface="Arial"/>
                <a:cs typeface="Arial"/>
              </a:rPr>
              <a:t>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9488" y="5340498"/>
            <a:ext cx="5240949" cy="13526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612900">
              <a:lnSpc>
                <a:spcPts val="1260"/>
              </a:lnSpc>
            </a:pPr>
            <a:r>
              <a:rPr sz="1400" spc="-5" dirty="0">
                <a:latin typeface="Arial"/>
                <a:cs typeface="Arial"/>
              </a:rPr>
              <a:t>Apó</a:t>
            </a:r>
            <a:r>
              <a:rPr sz="1400" dirty="0">
                <a:latin typeface="Arial"/>
                <a:cs typeface="Arial"/>
              </a:rPr>
              <a:t>s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Arial"/>
                <a:cs typeface="Arial"/>
              </a:rPr>
              <a:t>ape</a:t>
            </a:r>
            <a:r>
              <a:rPr sz="1400" spc="-10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t</a:t>
            </a:r>
            <a:r>
              <a:rPr sz="1400" spc="-5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Arial"/>
                <a:cs typeface="Arial"/>
              </a:rPr>
              <a:t>o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Arial"/>
                <a:cs typeface="Arial"/>
              </a:rPr>
              <a:t>b</a:t>
            </a:r>
            <a:r>
              <a:rPr sz="1400" spc="-15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t</a:t>
            </a:r>
            <a:r>
              <a:rPr sz="1400" spc="-5" dirty="0">
                <a:latin typeface="Arial"/>
                <a:cs typeface="Arial"/>
              </a:rPr>
              <a:t>ã</a:t>
            </a:r>
            <a:r>
              <a:rPr sz="1400" dirty="0">
                <a:latin typeface="Arial"/>
                <a:cs typeface="Arial"/>
              </a:rPr>
              <a:t>o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Arial"/>
                <a:cs typeface="Arial"/>
              </a:rPr>
              <a:t>f</a:t>
            </a:r>
            <a:r>
              <a:rPr sz="1400" spc="-10" dirty="0">
                <a:latin typeface="Arial"/>
                <a:cs typeface="Arial"/>
              </a:rPr>
              <a:t>i</a:t>
            </a:r>
            <a:r>
              <a:rPr sz="1400" spc="-5" dirty="0">
                <a:latin typeface="Arial"/>
                <a:cs typeface="Arial"/>
              </a:rPr>
              <a:t>n</a:t>
            </a:r>
            <a:r>
              <a:rPr sz="1400" spc="-10" dirty="0">
                <a:latin typeface="Arial"/>
                <a:cs typeface="Arial"/>
              </a:rPr>
              <a:t>i</a:t>
            </a:r>
            <a:r>
              <a:rPr sz="1400" dirty="0">
                <a:latin typeface="Arial"/>
                <a:cs typeface="Arial"/>
              </a:rPr>
              <a:t>sh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Arial"/>
                <a:cs typeface="Arial"/>
              </a:rPr>
              <a:t>ir</a:t>
            </a:r>
            <a:r>
              <a:rPr sz="1400" dirty="0">
                <a:latin typeface="Arial"/>
                <a:cs typeface="Arial"/>
              </a:rPr>
              <a:t>á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Arial"/>
                <a:cs typeface="Arial"/>
              </a:rPr>
              <a:t>a</a:t>
            </a:r>
            <a:r>
              <a:rPr sz="1400" spc="-20" dirty="0">
                <a:latin typeface="Arial"/>
                <a:cs typeface="Arial"/>
              </a:rPr>
              <a:t>b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10" dirty="0">
                <a:latin typeface="Arial"/>
                <a:cs typeface="Arial"/>
              </a:rPr>
              <a:t>i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Arial"/>
                <a:cs typeface="Arial"/>
              </a:rPr>
              <a:t>t</a:t>
            </a:r>
            <a:r>
              <a:rPr sz="1400" spc="-5" dirty="0">
                <a:latin typeface="Arial"/>
                <a:cs typeface="Arial"/>
              </a:rPr>
              <a:t>e</a:t>
            </a:r>
            <a:r>
              <a:rPr sz="1400" spc="-10" dirty="0">
                <a:latin typeface="Arial"/>
                <a:cs typeface="Arial"/>
              </a:rPr>
              <a:t>l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Arial"/>
                <a:cs typeface="Arial"/>
              </a:rPr>
              <a:t>in</a:t>
            </a:r>
            <a:r>
              <a:rPr sz="1400" spc="-10" dirty="0">
                <a:latin typeface="Arial"/>
                <a:cs typeface="Arial"/>
              </a:rPr>
              <a:t>i</a:t>
            </a:r>
            <a:r>
              <a:rPr sz="1400" dirty="0">
                <a:latin typeface="Arial"/>
                <a:cs typeface="Arial"/>
              </a:rPr>
              <a:t>c</a:t>
            </a:r>
            <a:r>
              <a:rPr sz="1400" spc="-10" dirty="0">
                <a:latin typeface="Arial"/>
                <a:cs typeface="Arial"/>
              </a:rPr>
              <a:t>i</a:t>
            </a:r>
            <a:r>
              <a:rPr sz="1400" spc="-5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l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Arial"/>
                <a:cs typeface="Arial"/>
              </a:rPr>
              <a:t>d</a:t>
            </a:r>
            <a:r>
              <a:rPr sz="1400" dirty="0">
                <a:latin typeface="Arial"/>
                <a:cs typeface="Arial"/>
              </a:rPr>
              <a:t>o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o</a:t>
            </a:r>
            <a:r>
              <a:rPr sz="1400" spc="-10" dirty="0">
                <a:latin typeface="Arial"/>
                <a:cs typeface="Arial"/>
              </a:rPr>
              <a:t>i</a:t>
            </a:r>
            <a:r>
              <a:rPr sz="1400" dirty="0">
                <a:latin typeface="Arial"/>
                <a:cs typeface="Arial"/>
              </a:rPr>
              <a:t>d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t</a:t>
            </a:r>
            <a:r>
              <a:rPr sz="1400" spc="-15" dirty="0">
                <a:latin typeface="Arial"/>
                <a:cs typeface="Arial"/>
              </a:rPr>
              <a:t>u</a:t>
            </a:r>
            <a:r>
              <a:rPr sz="1400" spc="-5" dirty="0">
                <a:latin typeface="Arial"/>
                <a:cs typeface="Arial"/>
              </a:rPr>
              <a:t>d</a:t>
            </a:r>
            <a:r>
              <a:rPr sz="1400" spc="-10" dirty="0">
                <a:latin typeface="Arial"/>
                <a:cs typeface="Arial"/>
              </a:rPr>
              <a:t>i</a:t>
            </a:r>
            <a:r>
              <a:rPr sz="1400" dirty="0">
                <a:latin typeface="Arial"/>
                <a:cs typeface="Arial"/>
              </a:rPr>
              <a:t>o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Arial"/>
                <a:cs typeface="Arial"/>
              </a:rPr>
              <a:t>N</a:t>
            </a:r>
            <a:r>
              <a:rPr sz="1400" dirty="0">
                <a:latin typeface="Arial"/>
                <a:cs typeface="Arial"/>
              </a:rPr>
              <a:t>o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Arial"/>
                <a:cs typeface="Arial"/>
              </a:rPr>
              <a:t>pa</a:t>
            </a:r>
            <a:r>
              <a:rPr sz="1400" spc="-10" dirty="0">
                <a:latin typeface="Arial"/>
                <a:cs typeface="Arial"/>
              </a:rPr>
              <a:t>i</a:t>
            </a:r>
            <a:r>
              <a:rPr sz="1400" spc="-5" dirty="0">
                <a:latin typeface="Arial"/>
                <a:cs typeface="Arial"/>
              </a:rPr>
              <a:t>ne</a:t>
            </a:r>
            <a:r>
              <a:rPr sz="1400" dirty="0">
                <a:latin typeface="Arial"/>
                <a:cs typeface="Arial"/>
              </a:rPr>
              <a:t>l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Arial"/>
                <a:cs typeface="Arial"/>
              </a:rPr>
              <a:t>à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Arial"/>
                <a:cs typeface="Arial"/>
              </a:rPr>
              <a:t>esque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d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Arial"/>
                <a:cs typeface="Arial"/>
              </a:rPr>
              <a:t>t</a:t>
            </a:r>
            <a:r>
              <a:rPr sz="1400" spc="-5" dirty="0">
                <a:latin typeface="Arial"/>
                <a:cs typeface="Arial"/>
              </a:rPr>
              <a:t>e</a:t>
            </a:r>
            <a:r>
              <a:rPr sz="1400" spc="-10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á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5" dirty="0" err="1">
                <a:latin typeface="Arial"/>
                <a:cs typeface="Arial"/>
              </a:rPr>
              <a:t>opçõe</a:t>
            </a:r>
            <a:r>
              <a:rPr sz="1400" dirty="0" err="1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:</a:t>
            </a:r>
          </a:p>
          <a:p>
            <a:pPr marL="12700">
              <a:lnSpc>
                <a:spcPts val="1210"/>
              </a:lnSpc>
            </a:pPr>
            <a:r>
              <a:rPr sz="1400" spc="-5" dirty="0">
                <a:latin typeface="Arial"/>
                <a:cs typeface="Arial"/>
              </a:rPr>
              <a:t>P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j</a:t>
            </a:r>
            <a:r>
              <a:rPr sz="1400" spc="-5" dirty="0">
                <a:latin typeface="Arial"/>
                <a:cs typeface="Arial"/>
              </a:rPr>
              <a:t>e</a:t>
            </a:r>
            <a:r>
              <a:rPr sz="1400" spc="-15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t</a:t>
            </a:r>
            <a:r>
              <a:rPr lang="pt-BR" sz="1400" dirty="0">
                <a:latin typeface="Arial"/>
                <a:cs typeface="Arial"/>
              </a:rPr>
              <a:t>: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Arial"/>
                <a:cs typeface="Arial"/>
              </a:rPr>
              <a:t>p</a:t>
            </a:r>
            <a:r>
              <a:rPr sz="1400" spc="-2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ra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10" dirty="0">
                <a:latin typeface="Arial"/>
                <a:cs typeface="Arial"/>
              </a:rPr>
              <a:t>i</a:t>
            </a:r>
            <a:r>
              <a:rPr sz="1400" spc="-5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Arial"/>
                <a:cs typeface="Arial"/>
              </a:rPr>
              <a:t>u</a:t>
            </a:r>
            <a:r>
              <a:rPr sz="1400" dirty="0">
                <a:latin typeface="Arial"/>
                <a:cs typeface="Arial"/>
              </a:rPr>
              <a:t>m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Arial"/>
                <a:cs typeface="Arial"/>
              </a:rPr>
              <a:t>n</a:t>
            </a:r>
            <a:r>
              <a:rPr sz="1400" spc="-20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vo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Arial"/>
                <a:cs typeface="Arial"/>
              </a:rPr>
              <a:t>p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15" dirty="0">
                <a:latin typeface="Arial"/>
                <a:cs typeface="Arial"/>
              </a:rPr>
              <a:t>o</a:t>
            </a:r>
            <a:r>
              <a:rPr sz="1400" spc="5" dirty="0">
                <a:latin typeface="Arial"/>
                <a:cs typeface="Arial"/>
              </a:rPr>
              <a:t>j</a:t>
            </a:r>
            <a:r>
              <a:rPr sz="1400" spc="-5" dirty="0">
                <a:latin typeface="Arial"/>
                <a:cs typeface="Arial"/>
              </a:rPr>
              <a:t>et</a:t>
            </a:r>
            <a:r>
              <a:rPr sz="1400" spc="-15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.</a:t>
            </a:r>
          </a:p>
          <a:p>
            <a:pPr marL="12700" marR="5080">
              <a:lnSpc>
                <a:spcPts val="1270"/>
              </a:lnSpc>
              <a:spcBef>
                <a:spcPts val="55"/>
              </a:spcBef>
            </a:pPr>
            <a:r>
              <a:rPr sz="1400" spc="-10" dirty="0">
                <a:latin typeface="Arial"/>
                <a:cs typeface="Arial"/>
              </a:rPr>
              <a:t>C</a:t>
            </a:r>
            <a:r>
              <a:rPr sz="1400" spc="-5" dirty="0">
                <a:latin typeface="Arial"/>
                <a:cs typeface="Arial"/>
              </a:rPr>
              <a:t>usto</a:t>
            </a:r>
            <a:r>
              <a:rPr sz="1400" spc="5" dirty="0">
                <a:latin typeface="Arial"/>
                <a:cs typeface="Arial"/>
              </a:rPr>
              <a:t>m</a:t>
            </a:r>
            <a:r>
              <a:rPr sz="1400" spc="-10" dirty="0">
                <a:latin typeface="Arial"/>
                <a:cs typeface="Arial"/>
              </a:rPr>
              <a:t>i</a:t>
            </a:r>
            <a:r>
              <a:rPr sz="1400" dirty="0">
                <a:latin typeface="Arial"/>
                <a:cs typeface="Arial"/>
              </a:rPr>
              <a:t>ze</a:t>
            </a:r>
            <a:r>
              <a:rPr lang="pt-BR" sz="1400" dirty="0">
                <a:latin typeface="Arial"/>
                <a:cs typeface="Arial"/>
              </a:rPr>
              <a:t>: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Arial"/>
                <a:cs typeface="Arial"/>
              </a:rPr>
              <a:t>pa</a:t>
            </a:r>
            <a:r>
              <a:rPr sz="1400" dirty="0">
                <a:latin typeface="Arial"/>
                <a:cs typeface="Arial"/>
              </a:rPr>
              <a:t>ra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Arial"/>
                <a:cs typeface="Arial"/>
              </a:rPr>
              <a:t>ace</a:t>
            </a:r>
            <a:r>
              <a:rPr sz="1400" dirty="0">
                <a:latin typeface="Arial"/>
                <a:cs typeface="Arial"/>
              </a:rPr>
              <a:t>ss</a:t>
            </a:r>
            <a:r>
              <a:rPr sz="1400" spc="-15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s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Arial"/>
                <a:cs typeface="Arial"/>
              </a:rPr>
              <a:t>opçõe</a:t>
            </a:r>
            <a:r>
              <a:rPr sz="1400" dirty="0">
                <a:latin typeface="Arial"/>
                <a:cs typeface="Arial"/>
              </a:rPr>
              <a:t>s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Arial"/>
                <a:cs typeface="Arial"/>
              </a:rPr>
              <a:t>d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Arial"/>
                <a:cs typeface="Arial"/>
              </a:rPr>
              <a:t>c</a:t>
            </a:r>
            <a:r>
              <a:rPr sz="1400" spc="-15" dirty="0">
                <a:latin typeface="Arial"/>
                <a:cs typeface="Arial"/>
              </a:rPr>
              <a:t>u</a:t>
            </a:r>
            <a:r>
              <a:rPr sz="1400" dirty="0">
                <a:latin typeface="Arial"/>
                <a:cs typeface="Arial"/>
              </a:rPr>
              <a:t>st</a:t>
            </a:r>
            <a:r>
              <a:rPr sz="1400" spc="-15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m</a:t>
            </a:r>
            <a:r>
              <a:rPr sz="1400" spc="-10" dirty="0">
                <a:latin typeface="Arial"/>
                <a:cs typeface="Arial"/>
              </a:rPr>
              <a:t>i</a:t>
            </a:r>
            <a:r>
              <a:rPr sz="1400" dirty="0">
                <a:latin typeface="Arial"/>
                <a:cs typeface="Arial"/>
              </a:rPr>
              <a:t>z</a:t>
            </a:r>
            <a:r>
              <a:rPr sz="1400" spc="-15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ção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Arial"/>
                <a:cs typeface="Arial"/>
              </a:rPr>
              <a:t>c</a:t>
            </a:r>
            <a:r>
              <a:rPr sz="1400" spc="-15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mo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Arial"/>
                <a:cs typeface="Arial"/>
              </a:rPr>
              <a:t>c</a:t>
            </a:r>
            <a:r>
              <a:rPr sz="1400" spc="-15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Arial"/>
                <a:cs typeface="Arial"/>
              </a:rPr>
              <a:t>d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Arial"/>
                <a:cs typeface="Arial"/>
              </a:rPr>
              <a:t>f</a:t>
            </a:r>
            <a:r>
              <a:rPr sz="1400" spc="-5" dirty="0">
                <a:latin typeface="Arial"/>
                <a:cs typeface="Arial"/>
              </a:rPr>
              <a:t>und</a:t>
            </a:r>
            <a:r>
              <a:rPr sz="1400" spc="-20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,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Arial"/>
                <a:cs typeface="Arial"/>
              </a:rPr>
              <a:t>l</a:t>
            </a:r>
            <a:r>
              <a:rPr sz="1400" spc="-10" dirty="0">
                <a:latin typeface="Arial"/>
                <a:cs typeface="Arial"/>
              </a:rPr>
              <a:t>i</a:t>
            </a:r>
            <a:r>
              <a:rPr sz="1400" spc="-5" dirty="0">
                <a:latin typeface="Arial"/>
                <a:cs typeface="Arial"/>
              </a:rPr>
              <a:t>nguage</a:t>
            </a:r>
            <a:r>
              <a:rPr sz="1400" dirty="0">
                <a:latin typeface="Arial"/>
                <a:cs typeface="Arial"/>
              </a:rPr>
              <a:t>m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t</a:t>
            </a:r>
            <a:r>
              <a:rPr sz="1400" spc="-15" dirty="0">
                <a:latin typeface="Arial"/>
                <a:cs typeface="Arial"/>
              </a:rPr>
              <a:t>c</a:t>
            </a:r>
            <a:r>
              <a:rPr sz="1400" spc="5" dirty="0">
                <a:latin typeface="Arial"/>
                <a:cs typeface="Arial"/>
              </a:rPr>
              <a:t>.</a:t>
            </a:r>
            <a:r>
              <a:rPr sz="1400" dirty="0">
                <a:latin typeface="Arial"/>
                <a:cs typeface="Arial"/>
              </a:rPr>
              <a:t>… </a:t>
            </a:r>
            <a:endParaRPr lang="pt-BR" sz="1400" dirty="0">
              <a:latin typeface="Arial"/>
              <a:cs typeface="Arial"/>
            </a:endParaRPr>
          </a:p>
          <a:p>
            <a:pPr marL="12700" marR="5080">
              <a:lnSpc>
                <a:spcPts val="1270"/>
              </a:lnSpc>
              <a:spcBef>
                <a:spcPts val="55"/>
              </a:spcBef>
            </a:pPr>
            <a:r>
              <a:rPr sz="1400" spc="-5" dirty="0">
                <a:latin typeface="Arial"/>
                <a:cs typeface="Arial"/>
              </a:rPr>
              <a:t>P</a:t>
            </a:r>
            <a:r>
              <a:rPr sz="1400" spc="-10" dirty="0">
                <a:latin typeface="Arial"/>
                <a:cs typeface="Arial"/>
              </a:rPr>
              <a:t>l</a:t>
            </a:r>
            <a:r>
              <a:rPr sz="1400" spc="-5" dirty="0">
                <a:latin typeface="Arial"/>
                <a:cs typeface="Arial"/>
              </a:rPr>
              <a:t>ug</a:t>
            </a:r>
            <a:r>
              <a:rPr sz="1400" spc="-10" dirty="0">
                <a:latin typeface="Arial"/>
                <a:cs typeface="Arial"/>
              </a:rPr>
              <a:t>i</a:t>
            </a:r>
            <a:r>
              <a:rPr sz="1400" spc="-5" dirty="0">
                <a:latin typeface="Arial"/>
                <a:cs typeface="Arial"/>
              </a:rPr>
              <a:t>n</a:t>
            </a:r>
            <a:r>
              <a:rPr sz="1400" dirty="0">
                <a:latin typeface="Arial"/>
                <a:cs typeface="Arial"/>
              </a:rPr>
              <a:t>s</a:t>
            </a:r>
            <a:r>
              <a:rPr lang="pt-BR" sz="1400" dirty="0">
                <a:latin typeface="Arial"/>
                <a:cs typeface="Arial"/>
              </a:rPr>
              <a:t>: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Arial"/>
                <a:cs typeface="Arial"/>
              </a:rPr>
              <a:t>você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Arial"/>
                <a:cs typeface="Arial"/>
              </a:rPr>
              <a:t>pode</a:t>
            </a:r>
            <a:r>
              <a:rPr sz="1400" dirty="0">
                <a:latin typeface="Arial"/>
                <a:cs typeface="Arial"/>
              </a:rPr>
              <a:t>rá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Arial"/>
                <a:cs typeface="Arial"/>
              </a:rPr>
              <a:t>ba</a:t>
            </a:r>
            <a:r>
              <a:rPr sz="1400" spc="-10" dirty="0">
                <a:latin typeface="Arial"/>
                <a:cs typeface="Arial"/>
              </a:rPr>
              <a:t>i</a:t>
            </a:r>
            <a:r>
              <a:rPr sz="1400" dirty="0">
                <a:latin typeface="Arial"/>
                <a:cs typeface="Arial"/>
              </a:rPr>
              <a:t>xar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Arial"/>
                <a:cs typeface="Arial"/>
              </a:rPr>
              <a:t>p</a:t>
            </a:r>
            <a:r>
              <a:rPr sz="1400" spc="-10" dirty="0">
                <a:latin typeface="Arial"/>
                <a:cs typeface="Arial"/>
              </a:rPr>
              <a:t>l</a:t>
            </a:r>
            <a:r>
              <a:rPr sz="1400" spc="-5" dirty="0">
                <a:latin typeface="Arial"/>
                <a:cs typeface="Arial"/>
              </a:rPr>
              <a:t>ug</a:t>
            </a:r>
            <a:r>
              <a:rPr sz="1400" spc="-10" dirty="0">
                <a:latin typeface="Arial"/>
                <a:cs typeface="Arial"/>
              </a:rPr>
              <a:t>i</a:t>
            </a:r>
            <a:r>
              <a:rPr sz="1400" dirty="0">
                <a:latin typeface="Arial"/>
                <a:cs typeface="Arial"/>
              </a:rPr>
              <a:t>n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Arial"/>
                <a:cs typeface="Arial"/>
              </a:rPr>
              <a:t>qu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Arial"/>
                <a:cs typeface="Arial"/>
              </a:rPr>
              <a:t>estã</a:t>
            </a:r>
            <a:r>
              <a:rPr sz="1400" dirty="0">
                <a:latin typeface="Arial"/>
                <a:cs typeface="Arial"/>
              </a:rPr>
              <a:t>o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Arial"/>
                <a:cs typeface="Arial"/>
              </a:rPr>
              <a:t>d</a:t>
            </a:r>
            <a:r>
              <a:rPr sz="1400" spc="-10" dirty="0">
                <a:latin typeface="Arial"/>
                <a:cs typeface="Arial"/>
              </a:rPr>
              <a:t>i</a:t>
            </a:r>
            <a:r>
              <a:rPr sz="1400" dirty="0">
                <a:latin typeface="Arial"/>
                <a:cs typeface="Arial"/>
              </a:rPr>
              <a:t>s</a:t>
            </a:r>
            <a:r>
              <a:rPr sz="1400" spc="-15" dirty="0">
                <a:latin typeface="Arial"/>
                <a:cs typeface="Arial"/>
              </a:rPr>
              <a:t>p</a:t>
            </a:r>
            <a:r>
              <a:rPr sz="1400" spc="-5" dirty="0">
                <a:latin typeface="Arial"/>
                <a:cs typeface="Arial"/>
              </a:rPr>
              <a:t>on</a:t>
            </a:r>
            <a:r>
              <a:rPr sz="1400" dirty="0">
                <a:latin typeface="Arial"/>
                <a:cs typeface="Arial"/>
              </a:rPr>
              <a:t>íve</a:t>
            </a:r>
            <a:r>
              <a:rPr sz="1400" spc="-10" dirty="0">
                <a:latin typeface="Arial"/>
                <a:cs typeface="Arial"/>
              </a:rPr>
              <a:t>i</a:t>
            </a:r>
            <a:r>
              <a:rPr sz="1400" dirty="0">
                <a:latin typeface="Arial"/>
                <a:cs typeface="Arial"/>
              </a:rPr>
              <a:t>s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Arial"/>
                <a:cs typeface="Arial"/>
              </a:rPr>
              <a:t>p</a:t>
            </a:r>
            <a:r>
              <a:rPr sz="1400" spc="-2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ra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Arial"/>
                <a:cs typeface="Arial"/>
              </a:rPr>
              <a:t>in</a:t>
            </a:r>
            <a:r>
              <a:rPr sz="1400" dirty="0">
                <a:latin typeface="Arial"/>
                <a:cs typeface="Arial"/>
              </a:rPr>
              <a:t>st</a:t>
            </a:r>
            <a:r>
              <a:rPr sz="1400" spc="-5" dirty="0">
                <a:latin typeface="Arial"/>
                <a:cs typeface="Arial"/>
              </a:rPr>
              <a:t>a</a:t>
            </a:r>
            <a:r>
              <a:rPr sz="1400" spc="-10" dirty="0">
                <a:latin typeface="Arial"/>
                <a:cs typeface="Arial"/>
              </a:rPr>
              <a:t>l</a:t>
            </a:r>
            <a:r>
              <a:rPr sz="1400" spc="-15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Arial"/>
                <a:cs typeface="Arial"/>
              </a:rPr>
              <a:t>pe</a:t>
            </a:r>
            <a:r>
              <a:rPr sz="1400" spc="-10" dirty="0">
                <a:latin typeface="Arial"/>
                <a:cs typeface="Arial"/>
              </a:rPr>
              <a:t>l</a:t>
            </a:r>
            <a:r>
              <a:rPr sz="1400" dirty="0">
                <a:latin typeface="Arial"/>
                <a:cs typeface="Arial"/>
              </a:rPr>
              <a:t>o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o</a:t>
            </a:r>
            <a:r>
              <a:rPr sz="1400" spc="-10" dirty="0">
                <a:latin typeface="Arial"/>
                <a:cs typeface="Arial"/>
              </a:rPr>
              <a:t>i</a:t>
            </a:r>
            <a:r>
              <a:rPr sz="1400" dirty="0">
                <a:latin typeface="Arial"/>
                <a:cs typeface="Arial"/>
              </a:rPr>
              <a:t>d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t</a:t>
            </a:r>
            <a:r>
              <a:rPr sz="1400" spc="-5" dirty="0">
                <a:latin typeface="Arial"/>
                <a:cs typeface="Arial"/>
              </a:rPr>
              <a:t>ud</a:t>
            </a:r>
            <a:r>
              <a:rPr sz="1400" spc="-10" dirty="0">
                <a:latin typeface="Arial"/>
                <a:cs typeface="Arial"/>
              </a:rPr>
              <a:t>i</a:t>
            </a:r>
            <a:r>
              <a:rPr sz="1400" spc="-15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.</a:t>
            </a:r>
          </a:p>
        </p:txBody>
      </p:sp>
      <p:sp>
        <p:nvSpPr>
          <p:cNvPr id="4" name="object 4"/>
          <p:cNvSpPr/>
          <p:nvPr/>
        </p:nvSpPr>
        <p:spPr>
          <a:xfrm>
            <a:off x="914400" y="1075060"/>
            <a:ext cx="5226039" cy="39814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914400" y="6965569"/>
            <a:ext cx="5348909" cy="28815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5331" y="228600"/>
            <a:ext cx="5852795" cy="505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260"/>
              </a:lnSpc>
            </a:pPr>
            <a:r>
              <a:rPr sz="1600" spc="-5" dirty="0">
                <a:latin typeface="Arial"/>
                <a:cs typeface="Arial"/>
              </a:rPr>
              <a:t>Voc</a:t>
            </a:r>
            <a:r>
              <a:rPr sz="1600" dirty="0">
                <a:latin typeface="Arial"/>
                <a:cs typeface="Arial"/>
              </a:rPr>
              <a:t>ê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pod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ba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xar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p</a:t>
            </a:r>
            <a:r>
              <a:rPr sz="1600" spc="-1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ug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n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f</a:t>
            </a:r>
            <a:r>
              <a:rPr sz="1600" spc="-1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u</a:t>
            </a:r>
            <a:r>
              <a:rPr sz="1600" spc="-10" dirty="0">
                <a:latin typeface="Arial"/>
                <a:cs typeface="Arial"/>
              </a:rPr>
              <a:t>t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pa</a:t>
            </a:r>
            <a:r>
              <a:rPr sz="1600" dirty="0">
                <a:latin typeface="Arial"/>
                <a:cs typeface="Arial"/>
              </a:rPr>
              <a:t>ra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us</a:t>
            </a:r>
            <a:r>
              <a:rPr sz="1600" spc="-20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Arial"/>
                <a:cs typeface="Arial"/>
              </a:rPr>
              <a:t>f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-15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m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spc="-10" dirty="0">
                <a:latin typeface="Arial"/>
                <a:cs typeface="Arial"/>
              </a:rPr>
              <a:t>w</a:t>
            </a:r>
            <a:r>
              <a:rPr sz="1600" spc="-5" dirty="0">
                <a:latin typeface="Arial"/>
                <a:cs typeface="Arial"/>
              </a:rPr>
              <a:t>or</a:t>
            </a:r>
            <a:r>
              <a:rPr sz="1600" dirty="0">
                <a:latin typeface="Arial"/>
                <a:cs typeface="Arial"/>
              </a:rPr>
              <a:t>k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den</a:t>
            </a:r>
            <a:r>
              <a:rPr sz="1600" spc="-10" dirty="0">
                <a:latin typeface="Arial"/>
                <a:cs typeface="Arial"/>
              </a:rPr>
              <a:t>t</a:t>
            </a:r>
            <a:r>
              <a:rPr sz="1600" dirty="0">
                <a:latin typeface="Arial"/>
                <a:cs typeface="Arial"/>
              </a:rPr>
              <a:t>ro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And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-15" dirty="0">
                <a:latin typeface="Arial"/>
                <a:cs typeface="Arial"/>
              </a:rPr>
              <a:t>o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d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S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600" spc="-5" dirty="0">
                <a:latin typeface="Arial"/>
                <a:cs typeface="Arial"/>
              </a:rPr>
              <a:t>ud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o</a:t>
            </a:r>
            <a:r>
              <a:rPr sz="1600" dirty="0">
                <a:latin typeface="Arial"/>
                <a:cs typeface="Arial"/>
              </a:rPr>
              <a:t>,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m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como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est</a:t>
            </a:r>
            <a:r>
              <a:rPr sz="1600" dirty="0">
                <a:latin typeface="Arial"/>
                <a:cs typeface="Arial"/>
              </a:rPr>
              <a:t>á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usand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V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Arial"/>
                <a:cs typeface="Arial"/>
              </a:rPr>
              <a:t>C</a:t>
            </a:r>
            <a:r>
              <a:rPr sz="1600" spc="-5" dirty="0">
                <a:latin typeface="Arial"/>
                <a:cs typeface="Arial"/>
              </a:rPr>
              <a:t>od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nã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é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ne</a:t>
            </a:r>
            <a:r>
              <a:rPr sz="1600" dirty="0">
                <a:latin typeface="Arial"/>
                <a:cs typeface="Arial"/>
              </a:rPr>
              <a:t>ce</a:t>
            </a:r>
            <a:r>
              <a:rPr sz="1600" spc="-15" dirty="0">
                <a:latin typeface="Arial"/>
                <a:cs typeface="Arial"/>
              </a:rPr>
              <a:t>s</a:t>
            </a:r>
            <a:r>
              <a:rPr sz="1600" dirty="0">
                <a:latin typeface="Arial"/>
                <a:cs typeface="Arial"/>
              </a:rPr>
              <a:t>sári</a:t>
            </a:r>
            <a:r>
              <a:rPr sz="1600" spc="-5" dirty="0">
                <a:latin typeface="Arial"/>
                <a:cs typeface="Arial"/>
              </a:rPr>
              <a:t>o</a:t>
            </a:r>
            <a:r>
              <a:rPr sz="1600" dirty="0">
                <a:latin typeface="Arial"/>
                <a:cs typeface="Arial"/>
              </a:rPr>
              <a:t>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0040" y="5867400"/>
            <a:ext cx="5819775" cy="339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270"/>
              </a:lnSpc>
            </a:pPr>
            <a:r>
              <a:rPr sz="1600" dirty="0">
                <a:latin typeface="Arial"/>
                <a:cs typeface="Arial"/>
              </a:rPr>
              <a:t>c</a:t>
            </a:r>
            <a:r>
              <a:rPr sz="1600" spc="-10" dirty="0">
                <a:latin typeface="Arial"/>
                <a:cs typeface="Arial"/>
              </a:rPr>
              <a:t>li</a:t>
            </a:r>
            <a:r>
              <a:rPr sz="1600" spc="-5" dirty="0">
                <a:latin typeface="Arial"/>
                <a:cs typeface="Arial"/>
              </a:rPr>
              <a:t>qu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m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ne</a:t>
            </a:r>
            <a:r>
              <a:rPr sz="1600" dirty="0">
                <a:latin typeface="Arial"/>
                <a:cs typeface="Arial"/>
              </a:rPr>
              <a:t>w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P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-15" dirty="0">
                <a:latin typeface="Arial"/>
                <a:cs typeface="Arial"/>
              </a:rPr>
              <a:t>o</a:t>
            </a:r>
            <a:r>
              <a:rPr sz="1600" spc="5" dirty="0">
                <a:latin typeface="Arial"/>
                <a:cs typeface="Arial"/>
              </a:rPr>
              <a:t>j</a:t>
            </a:r>
            <a:r>
              <a:rPr sz="1600" spc="-5" dirty="0">
                <a:latin typeface="Arial"/>
                <a:cs typeface="Arial"/>
              </a:rPr>
              <a:t>ec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ab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rá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di</a:t>
            </a:r>
            <a:r>
              <a:rPr sz="1600" dirty="0">
                <a:latin typeface="Arial"/>
                <a:cs typeface="Arial"/>
              </a:rPr>
              <a:t>ve</a:t>
            </a:r>
            <a:r>
              <a:rPr sz="1600" spc="-15" dirty="0">
                <a:latin typeface="Arial"/>
                <a:cs typeface="Arial"/>
              </a:rPr>
              <a:t>r</a:t>
            </a:r>
            <a:r>
              <a:rPr sz="1600" dirty="0">
                <a:latin typeface="Arial"/>
                <a:cs typeface="Arial"/>
              </a:rPr>
              <a:t>sas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o</a:t>
            </a:r>
            <a:r>
              <a:rPr sz="1600" spc="-15" dirty="0">
                <a:latin typeface="Arial"/>
                <a:cs typeface="Arial"/>
              </a:rPr>
              <a:t>p</a:t>
            </a:r>
            <a:r>
              <a:rPr sz="1600" dirty="0">
                <a:latin typeface="Arial"/>
                <a:cs typeface="Arial"/>
              </a:rPr>
              <a:t>çõ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p</a:t>
            </a:r>
            <a:r>
              <a:rPr sz="1600" spc="-5" dirty="0">
                <a:latin typeface="Arial"/>
                <a:cs typeface="Arial"/>
              </a:rPr>
              <a:t>ar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seu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pr</a:t>
            </a:r>
            <a:r>
              <a:rPr sz="1600" spc="-15" dirty="0">
                <a:latin typeface="Arial"/>
                <a:cs typeface="Arial"/>
              </a:rPr>
              <a:t>o</a:t>
            </a:r>
            <a:r>
              <a:rPr sz="1600" spc="5" dirty="0">
                <a:latin typeface="Arial"/>
                <a:cs typeface="Arial"/>
              </a:rPr>
              <a:t>j</a:t>
            </a:r>
            <a:r>
              <a:rPr sz="1600" spc="-5" dirty="0">
                <a:latin typeface="Arial"/>
                <a:cs typeface="Arial"/>
              </a:rPr>
              <a:t>et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ne</a:t>
            </a:r>
            <a:r>
              <a:rPr sz="1600" dirty="0">
                <a:latin typeface="Arial"/>
                <a:cs typeface="Arial"/>
              </a:rPr>
              <a:t>sse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c</a:t>
            </a:r>
            <a:r>
              <a:rPr sz="1600" spc="-15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so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esco</a:t>
            </a:r>
            <a:r>
              <a:rPr sz="1600" spc="-1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h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m</a:t>
            </a:r>
            <a:r>
              <a:rPr sz="1600" spc="-15" dirty="0">
                <a:latin typeface="Arial"/>
                <a:cs typeface="Arial"/>
              </a:rPr>
              <a:t>p</a:t>
            </a:r>
            <a:r>
              <a:rPr sz="1600" dirty="0">
                <a:latin typeface="Arial"/>
                <a:cs typeface="Arial"/>
              </a:rPr>
              <a:t>ty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ct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v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ty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qu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é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u</a:t>
            </a:r>
            <a:r>
              <a:rPr sz="1600" dirty="0">
                <a:latin typeface="Arial"/>
                <a:cs typeface="Arial"/>
              </a:rPr>
              <a:t>m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pr</a:t>
            </a:r>
            <a:r>
              <a:rPr sz="1600" spc="-15" dirty="0">
                <a:latin typeface="Arial"/>
                <a:cs typeface="Arial"/>
              </a:rPr>
              <a:t>o</a:t>
            </a:r>
            <a:r>
              <a:rPr sz="1600" spc="5" dirty="0">
                <a:latin typeface="Arial"/>
                <a:cs typeface="Arial"/>
              </a:rPr>
              <a:t>j</a:t>
            </a:r>
            <a:r>
              <a:rPr sz="1600" spc="-5" dirty="0">
                <a:latin typeface="Arial"/>
                <a:cs typeface="Arial"/>
              </a:rPr>
              <a:t>et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vaz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o</a:t>
            </a:r>
          </a:p>
        </p:txBody>
      </p:sp>
      <p:sp>
        <p:nvSpPr>
          <p:cNvPr id="4" name="object 4"/>
          <p:cNvSpPr/>
          <p:nvPr/>
        </p:nvSpPr>
        <p:spPr>
          <a:xfrm>
            <a:off x="795010" y="971018"/>
            <a:ext cx="5734049" cy="4596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790040" y="6400800"/>
            <a:ext cx="5739019" cy="304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9613" y="657853"/>
            <a:ext cx="5609590" cy="339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715">
              <a:lnSpc>
                <a:spcPts val="1260"/>
              </a:lnSpc>
            </a:pP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m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n</a:t>
            </a:r>
            <a:r>
              <a:rPr sz="1600" spc="-20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me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spc="-15" dirty="0">
                <a:latin typeface="Arial"/>
                <a:cs typeface="Arial"/>
              </a:rPr>
              <a:t>s</a:t>
            </a:r>
            <a:r>
              <a:rPr sz="1600" dirty="0">
                <a:latin typeface="Arial"/>
                <a:cs typeface="Arial"/>
              </a:rPr>
              <a:t>co</a:t>
            </a:r>
            <a:r>
              <a:rPr sz="1600" spc="-1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h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n</a:t>
            </a:r>
            <a:r>
              <a:rPr sz="1600" spc="-15" dirty="0">
                <a:latin typeface="Arial"/>
                <a:cs typeface="Arial"/>
              </a:rPr>
              <a:t>o</a:t>
            </a:r>
            <a:r>
              <a:rPr sz="1600" spc="-10" dirty="0">
                <a:latin typeface="Arial"/>
                <a:cs typeface="Arial"/>
              </a:rPr>
              <a:t>m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seu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pr</a:t>
            </a:r>
            <a:r>
              <a:rPr sz="1600" spc="-15" dirty="0">
                <a:latin typeface="Arial"/>
                <a:cs typeface="Arial"/>
              </a:rPr>
              <a:t>o</a:t>
            </a:r>
            <a:r>
              <a:rPr sz="1600" spc="5" dirty="0">
                <a:latin typeface="Arial"/>
                <a:cs typeface="Arial"/>
              </a:rPr>
              <a:t>j</a:t>
            </a:r>
            <a:r>
              <a:rPr sz="1600" spc="-1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m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-15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ve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lo</a:t>
            </a:r>
            <a:r>
              <a:rPr sz="1600" dirty="0">
                <a:latin typeface="Arial"/>
                <a:cs typeface="Arial"/>
              </a:rPr>
              <a:t>cati</a:t>
            </a:r>
            <a:r>
              <a:rPr sz="1600" spc="-5" dirty="0">
                <a:latin typeface="Arial"/>
                <a:cs typeface="Arial"/>
              </a:rPr>
              <a:t>o</a:t>
            </a:r>
            <a:r>
              <a:rPr sz="1600" dirty="0">
                <a:latin typeface="Arial"/>
                <a:cs typeface="Arial"/>
              </a:rPr>
              <a:t>n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dig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te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luga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qu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ir</a:t>
            </a:r>
            <a:r>
              <a:rPr sz="1600" dirty="0">
                <a:latin typeface="Arial"/>
                <a:cs typeface="Arial"/>
              </a:rPr>
              <a:t>á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sa</a:t>
            </a:r>
            <a:r>
              <a:rPr sz="1600" spc="-10" dirty="0">
                <a:latin typeface="Arial"/>
                <a:cs typeface="Arial"/>
              </a:rPr>
              <a:t>l</a:t>
            </a:r>
            <a:r>
              <a:rPr sz="1600" dirty="0">
                <a:latin typeface="Arial"/>
                <a:cs typeface="Arial"/>
              </a:rPr>
              <a:t>v</a:t>
            </a:r>
            <a:r>
              <a:rPr sz="1600" spc="-15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c</a:t>
            </a:r>
            <a:r>
              <a:rPr sz="1600" spc="-10" dirty="0">
                <a:latin typeface="Arial"/>
                <a:cs typeface="Arial"/>
              </a:rPr>
              <a:t>li</a:t>
            </a:r>
            <a:r>
              <a:rPr sz="1600" spc="-5" dirty="0">
                <a:latin typeface="Arial"/>
                <a:cs typeface="Arial"/>
              </a:rPr>
              <a:t>qu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n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bo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600" spc="-5" dirty="0">
                <a:latin typeface="Arial"/>
                <a:cs typeface="Arial"/>
              </a:rPr>
              <a:t>ã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f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n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sh.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23300" y="5227282"/>
            <a:ext cx="5687060" cy="5062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95"/>
              </a:lnSpc>
            </a:pPr>
            <a:r>
              <a:rPr sz="1600" spc="-5" dirty="0">
                <a:latin typeface="Arial"/>
                <a:cs typeface="Arial"/>
              </a:rPr>
              <a:t>Apó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ge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-15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pr</a:t>
            </a:r>
            <a:r>
              <a:rPr sz="1600" spc="-15" dirty="0">
                <a:latin typeface="Arial"/>
                <a:cs typeface="Arial"/>
              </a:rPr>
              <a:t>o</a:t>
            </a:r>
            <a:r>
              <a:rPr sz="1600" spc="5" dirty="0">
                <a:latin typeface="Arial"/>
                <a:cs typeface="Arial"/>
              </a:rPr>
              <a:t>j</a:t>
            </a:r>
            <a:r>
              <a:rPr sz="1600" spc="-5" dirty="0">
                <a:latin typeface="Arial"/>
                <a:cs typeface="Arial"/>
              </a:rPr>
              <a:t>et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c</a:t>
            </a:r>
            <a:r>
              <a:rPr sz="1600" spc="-10" dirty="0">
                <a:latin typeface="Arial"/>
                <a:cs typeface="Arial"/>
              </a:rPr>
              <a:t>li</a:t>
            </a:r>
            <a:r>
              <a:rPr sz="1600" spc="-5" dirty="0">
                <a:latin typeface="Arial"/>
                <a:cs typeface="Arial"/>
              </a:rPr>
              <a:t>qu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m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de</a:t>
            </a:r>
            <a:r>
              <a:rPr sz="1600" dirty="0">
                <a:latin typeface="Arial"/>
                <a:cs typeface="Arial"/>
              </a:rPr>
              <a:t>v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ce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m</a:t>
            </a:r>
            <a:r>
              <a:rPr sz="1600" spc="-5" dirty="0">
                <a:latin typeface="Arial"/>
                <a:cs typeface="Arial"/>
              </a:rPr>
              <a:t>anage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(</a:t>
            </a:r>
            <a:r>
              <a:rPr sz="1600" spc="-20" dirty="0">
                <a:latin typeface="Arial"/>
                <a:cs typeface="Arial"/>
              </a:rPr>
              <a:t>o</a:t>
            </a:r>
            <a:r>
              <a:rPr sz="1600" spc="-5" dirty="0">
                <a:latin typeface="Arial"/>
                <a:cs typeface="Arial"/>
              </a:rPr>
              <a:t>b</a:t>
            </a:r>
            <a:r>
              <a:rPr sz="1600" dirty="0">
                <a:latin typeface="Arial"/>
                <a:cs typeface="Arial"/>
              </a:rPr>
              <a:t>s.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n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paine</a:t>
            </a:r>
            <a:r>
              <a:rPr sz="1600" dirty="0">
                <a:latin typeface="Arial"/>
                <a:cs typeface="Arial"/>
              </a:rPr>
              <a:t>l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à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dir</a:t>
            </a:r>
            <a:r>
              <a:rPr sz="1600" spc="-10" dirty="0">
                <a:latin typeface="Arial"/>
                <a:cs typeface="Arial"/>
              </a:rPr>
              <a:t>e</a:t>
            </a:r>
            <a:r>
              <a:rPr sz="1600" spc="-5" dirty="0">
                <a:latin typeface="Arial"/>
                <a:cs typeface="Arial"/>
              </a:rPr>
              <a:t>i</a:t>
            </a:r>
            <a:r>
              <a:rPr sz="1600" spc="5" dirty="0">
                <a:latin typeface="Arial"/>
                <a:cs typeface="Arial"/>
              </a:rPr>
              <a:t>t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n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par</a:t>
            </a:r>
            <a:r>
              <a:rPr sz="1600" dirty="0">
                <a:latin typeface="Arial"/>
                <a:cs typeface="Arial"/>
              </a:rPr>
              <a:t>te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c</a:t>
            </a:r>
            <a:r>
              <a:rPr sz="1600" spc="-5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ma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n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600" spc="-5" dirty="0">
                <a:latin typeface="Arial"/>
                <a:cs typeface="Arial"/>
              </a:rPr>
              <a:t>er</a:t>
            </a:r>
            <a:r>
              <a:rPr sz="1600" dirty="0">
                <a:latin typeface="Arial"/>
                <a:cs typeface="Arial"/>
              </a:rPr>
              <a:t>c</a:t>
            </a:r>
            <a:r>
              <a:rPr sz="1600" spc="-5" dirty="0">
                <a:latin typeface="Arial"/>
                <a:cs typeface="Arial"/>
              </a:rPr>
              <a:t>eir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o</a:t>
            </a:r>
            <a:r>
              <a:rPr sz="1600" spc="-20" dirty="0">
                <a:latin typeface="Arial"/>
                <a:cs typeface="Arial"/>
              </a:rPr>
              <a:t>p</a:t>
            </a:r>
            <a:r>
              <a:rPr sz="1600" dirty="0">
                <a:latin typeface="Arial"/>
                <a:cs typeface="Arial"/>
              </a:rPr>
              <a:t>ç</a:t>
            </a:r>
            <a:r>
              <a:rPr sz="1600" spc="-5" dirty="0">
                <a:latin typeface="Arial"/>
                <a:cs typeface="Arial"/>
              </a:rPr>
              <a:t>ão</a:t>
            </a:r>
            <a:r>
              <a:rPr sz="1600" dirty="0">
                <a:latin typeface="Arial"/>
                <a:cs typeface="Arial"/>
              </a:rPr>
              <a:t>)</a:t>
            </a:r>
          </a:p>
          <a:p>
            <a:pPr marL="12700">
              <a:lnSpc>
                <a:spcPts val="1295"/>
              </a:lnSpc>
            </a:pPr>
            <a:r>
              <a:rPr sz="1600" dirty="0">
                <a:latin typeface="Arial"/>
                <a:cs typeface="Arial"/>
              </a:rPr>
              <a:t>c</a:t>
            </a:r>
            <a:r>
              <a:rPr sz="1600" spc="-10" dirty="0">
                <a:latin typeface="Arial"/>
                <a:cs typeface="Arial"/>
              </a:rPr>
              <a:t>li</a:t>
            </a:r>
            <a:r>
              <a:rPr sz="1600" spc="-5" dirty="0">
                <a:latin typeface="Arial"/>
                <a:cs typeface="Arial"/>
              </a:rPr>
              <a:t>qu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m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Arial"/>
                <a:cs typeface="Arial"/>
              </a:rPr>
              <a:t>C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spc="-20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te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V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rt</a:t>
            </a:r>
            <a:r>
              <a:rPr sz="1600" spc="-5" dirty="0">
                <a:latin typeface="Arial"/>
                <a:cs typeface="Arial"/>
              </a:rPr>
              <a:t>ua</a:t>
            </a:r>
            <a:r>
              <a:rPr sz="1600" dirty="0">
                <a:latin typeface="Arial"/>
                <a:cs typeface="Arial"/>
              </a:rPr>
              <a:t>l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Arial"/>
                <a:cs typeface="Arial"/>
              </a:rPr>
              <a:t>D</a:t>
            </a:r>
            <a:r>
              <a:rPr sz="1600" spc="-5" dirty="0">
                <a:latin typeface="Arial"/>
                <a:cs typeface="Arial"/>
              </a:rPr>
              <a:t>ev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ce</a:t>
            </a:r>
          </a:p>
        </p:txBody>
      </p:sp>
      <p:sp>
        <p:nvSpPr>
          <p:cNvPr id="4" name="object 4"/>
          <p:cNvSpPr/>
          <p:nvPr/>
        </p:nvSpPr>
        <p:spPr>
          <a:xfrm>
            <a:off x="533400" y="1161084"/>
            <a:ext cx="6553200" cy="36700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81000" y="5867400"/>
            <a:ext cx="3962400" cy="3733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74B1DA86-5385-4996-BF62-C0B8BBF40E5C}"/>
              </a:ext>
            </a:extLst>
          </p:cNvPr>
          <p:cNvSpPr/>
          <p:nvPr/>
        </p:nvSpPr>
        <p:spPr>
          <a:xfrm>
            <a:off x="4572000" y="5867400"/>
            <a:ext cx="2819400" cy="3733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200" y="1143000"/>
            <a:ext cx="5499100" cy="5062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260"/>
              </a:lnSpc>
            </a:pPr>
            <a:r>
              <a:rPr sz="1600" spc="-5" dirty="0">
                <a:latin typeface="Arial"/>
                <a:cs typeface="Arial"/>
              </a:rPr>
              <a:t>Abrir</a:t>
            </a:r>
            <a:r>
              <a:rPr sz="1600" dirty="0">
                <a:latin typeface="Arial"/>
                <a:cs typeface="Arial"/>
              </a:rPr>
              <a:t>á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u</a:t>
            </a:r>
            <a:r>
              <a:rPr sz="1600" dirty="0">
                <a:latin typeface="Arial"/>
                <a:cs typeface="Arial"/>
              </a:rPr>
              <a:t>ma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Arial"/>
                <a:cs typeface="Arial"/>
              </a:rPr>
              <a:t>j</a:t>
            </a:r>
            <a:r>
              <a:rPr sz="1600" spc="-5" dirty="0">
                <a:latin typeface="Arial"/>
                <a:cs typeface="Arial"/>
              </a:rPr>
              <a:t>ane</a:t>
            </a:r>
            <a:r>
              <a:rPr sz="1600" spc="-10" dirty="0">
                <a:latin typeface="Arial"/>
                <a:cs typeface="Arial"/>
              </a:rPr>
              <a:t>l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c</a:t>
            </a:r>
            <a:r>
              <a:rPr sz="1600" spc="-15" dirty="0">
                <a:latin typeface="Arial"/>
                <a:cs typeface="Arial"/>
              </a:rPr>
              <a:t>o</a:t>
            </a:r>
            <a:r>
              <a:rPr sz="1600" dirty="0">
                <a:latin typeface="Arial"/>
                <a:cs typeface="Arial"/>
              </a:rPr>
              <a:t>m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</a:t>
            </a:r>
            <a:r>
              <a:rPr sz="1600" spc="-2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versa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po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emulad</a:t>
            </a:r>
            <a:r>
              <a:rPr sz="1600" spc="-15" dirty="0">
                <a:latin typeface="Arial"/>
                <a:cs typeface="Arial"/>
              </a:rPr>
              <a:t>o</a:t>
            </a:r>
            <a:r>
              <a:rPr sz="1600" spc="-10" dirty="0">
                <a:latin typeface="Arial"/>
                <a:cs typeface="Arial"/>
              </a:rPr>
              <a:t>r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ce</a:t>
            </a:r>
            <a:r>
              <a:rPr sz="1600" spc="-1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u</a:t>
            </a:r>
            <a:r>
              <a:rPr sz="1600" spc="-1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c</a:t>
            </a:r>
            <a:r>
              <a:rPr sz="1600" spc="-15" dirty="0">
                <a:latin typeface="Arial"/>
                <a:cs typeface="Arial"/>
              </a:rPr>
              <a:t>o</a:t>
            </a:r>
            <a:r>
              <a:rPr sz="1600" dirty="0">
                <a:latin typeface="Arial"/>
                <a:cs typeface="Arial"/>
              </a:rPr>
              <a:t>m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f</a:t>
            </a:r>
            <a:r>
              <a:rPr sz="1600" spc="-1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-15" dirty="0">
                <a:latin typeface="Arial"/>
                <a:cs typeface="Arial"/>
              </a:rPr>
              <a:t>e</a:t>
            </a:r>
            <a:r>
              <a:rPr sz="1600" spc="-5" dirty="0">
                <a:latin typeface="Arial"/>
                <a:cs typeface="Arial"/>
              </a:rPr>
              <a:t>nte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600" spc="-5" dirty="0">
                <a:latin typeface="Arial"/>
                <a:cs typeface="Arial"/>
              </a:rPr>
              <a:t>amanh</a:t>
            </a:r>
            <a:r>
              <a:rPr sz="1600" spc="-20" dirty="0">
                <a:latin typeface="Arial"/>
                <a:cs typeface="Arial"/>
              </a:rPr>
              <a:t>o</a:t>
            </a:r>
            <a:r>
              <a:rPr sz="1600" dirty="0">
                <a:latin typeface="Arial"/>
                <a:cs typeface="Arial"/>
              </a:rPr>
              <a:t>s,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esco</a:t>
            </a:r>
            <a:r>
              <a:rPr sz="1600" spc="-1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h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opçã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m</a:t>
            </a:r>
            <a:r>
              <a:rPr sz="1600" spc="-5" dirty="0">
                <a:latin typeface="Arial"/>
                <a:cs typeface="Arial"/>
              </a:rPr>
              <a:t>u</a:t>
            </a:r>
            <a:r>
              <a:rPr sz="1600" spc="-2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ado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qu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você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qu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ser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n</a:t>
            </a:r>
            <a:r>
              <a:rPr sz="1600" spc="-5" dirty="0">
                <a:latin typeface="Arial"/>
                <a:cs typeface="Arial"/>
              </a:rPr>
              <a:t>ext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2000" y="2743200"/>
            <a:ext cx="5943600" cy="381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4400" y="990600"/>
            <a:ext cx="5671820" cy="339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260"/>
              </a:lnSpc>
            </a:pPr>
            <a:r>
              <a:rPr sz="1600" spc="-5" dirty="0">
                <a:latin typeface="Arial"/>
                <a:cs typeface="Arial"/>
              </a:rPr>
              <a:t>esco</a:t>
            </a:r>
            <a:r>
              <a:rPr sz="1600" spc="-1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h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v</a:t>
            </a:r>
            <a:r>
              <a:rPr sz="1600" spc="-1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rsão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d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An</a:t>
            </a:r>
            <a:r>
              <a:rPr sz="1600" spc="-20" dirty="0">
                <a:latin typeface="Arial"/>
                <a:cs typeface="Arial"/>
              </a:rPr>
              <a:t>d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-5" dirty="0">
                <a:latin typeface="Arial"/>
                <a:cs typeface="Arial"/>
              </a:rPr>
              <a:t>o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d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qu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v</a:t>
            </a:r>
            <a:r>
              <a:rPr sz="1600" spc="-15" dirty="0">
                <a:latin typeface="Arial"/>
                <a:cs typeface="Arial"/>
              </a:rPr>
              <a:t>o</a:t>
            </a:r>
            <a:r>
              <a:rPr sz="1600" dirty="0">
                <a:latin typeface="Arial"/>
                <a:cs typeface="Arial"/>
              </a:rPr>
              <a:t>cê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qu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ser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b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xe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cl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qu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m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ne</a:t>
            </a:r>
            <a:r>
              <a:rPr sz="1600" dirty="0">
                <a:latin typeface="Arial"/>
                <a:cs typeface="Arial"/>
              </a:rPr>
              <a:t>xt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spc="-15" dirty="0">
                <a:latin typeface="Arial"/>
                <a:cs typeface="Arial"/>
              </a:rPr>
              <a:t>n</a:t>
            </a:r>
            <a:r>
              <a:rPr sz="1600" spc="-10" dirty="0">
                <a:latin typeface="Arial"/>
                <a:cs typeface="Arial"/>
              </a:rPr>
              <a:t>t</a:t>
            </a:r>
            <a:r>
              <a:rPr sz="1600" spc="-5" dirty="0">
                <a:latin typeface="Arial"/>
                <a:cs typeface="Arial"/>
              </a:rPr>
              <a:t>ã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m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f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n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sh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p</a:t>
            </a:r>
            <a:r>
              <a:rPr sz="1600" spc="-15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ra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spc="-10" dirty="0">
                <a:latin typeface="Arial"/>
                <a:cs typeface="Arial"/>
              </a:rPr>
              <a:t>r</a:t>
            </a:r>
            <a:r>
              <a:rPr sz="1600" dirty="0">
                <a:latin typeface="Arial"/>
                <a:cs typeface="Arial"/>
              </a:rPr>
              <a:t>m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na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c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emul</a:t>
            </a:r>
            <a:r>
              <a:rPr sz="1600" spc="-15" dirty="0">
                <a:latin typeface="Arial"/>
                <a:cs typeface="Arial"/>
              </a:rPr>
              <a:t>a</a:t>
            </a:r>
            <a:r>
              <a:rPr sz="1600" spc="-5" dirty="0">
                <a:latin typeface="Arial"/>
                <a:cs typeface="Arial"/>
              </a:rPr>
              <a:t>do</a:t>
            </a:r>
            <a:r>
              <a:rPr sz="1600" dirty="0">
                <a:latin typeface="Arial"/>
                <a:cs typeface="Arial"/>
              </a:rPr>
              <a:t>r</a:t>
            </a:r>
          </a:p>
        </p:txBody>
      </p:sp>
      <p:sp>
        <p:nvSpPr>
          <p:cNvPr id="4" name="object 4"/>
          <p:cNvSpPr/>
          <p:nvPr/>
        </p:nvSpPr>
        <p:spPr>
          <a:xfrm>
            <a:off x="914710" y="8412229"/>
            <a:ext cx="5944870" cy="0"/>
          </a:xfrm>
          <a:custGeom>
            <a:avLst/>
            <a:gdLst/>
            <a:ahLst/>
            <a:cxnLst/>
            <a:rect l="l" t="t" r="r" b="b"/>
            <a:pathLst>
              <a:path w="5944870">
                <a:moveTo>
                  <a:pt x="0" y="0"/>
                </a:moveTo>
                <a:lnTo>
                  <a:pt x="5944569" y="0"/>
                </a:lnTo>
              </a:path>
            </a:pathLst>
          </a:custGeom>
          <a:ln w="4317">
            <a:solidFill>
              <a:srgbClr val="9F9F9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6856231" y="8410705"/>
            <a:ext cx="3175" cy="3175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0" y="1523"/>
                </a:moveTo>
                <a:lnTo>
                  <a:pt x="3047" y="1523"/>
                </a:lnTo>
              </a:path>
            </a:pathLst>
          </a:custGeom>
          <a:ln w="4317">
            <a:solidFill>
              <a:srgbClr val="E3E3E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6856231" y="8413753"/>
            <a:ext cx="3175" cy="13970"/>
          </a:xfrm>
          <a:custGeom>
            <a:avLst/>
            <a:gdLst/>
            <a:ahLst/>
            <a:cxnLst/>
            <a:rect l="l" t="t" r="r" b="b"/>
            <a:pathLst>
              <a:path w="3175" h="13970">
                <a:moveTo>
                  <a:pt x="0" y="6857"/>
                </a:moveTo>
                <a:lnTo>
                  <a:pt x="3047" y="6857"/>
                </a:lnTo>
              </a:path>
            </a:pathLst>
          </a:custGeom>
          <a:ln w="14985">
            <a:solidFill>
              <a:srgbClr val="E3E3E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914710" y="8427470"/>
            <a:ext cx="3175" cy="3175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0" y="1523"/>
                </a:moveTo>
                <a:lnTo>
                  <a:pt x="3047" y="1523"/>
                </a:lnTo>
              </a:path>
            </a:pathLst>
          </a:custGeom>
          <a:ln w="4317">
            <a:solidFill>
              <a:srgbClr val="9F9F9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914710" y="8428994"/>
            <a:ext cx="5944870" cy="0"/>
          </a:xfrm>
          <a:custGeom>
            <a:avLst/>
            <a:gdLst/>
            <a:ahLst/>
            <a:cxnLst/>
            <a:rect l="l" t="t" r="r" b="b"/>
            <a:pathLst>
              <a:path w="5944870">
                <a:moveTo>
                  <a:pt x="0" y="0"/>
                </a:moveTo>
                <a:lnTo>
                  <a:pt x="5944569" y="0"/>
                </a:lnTo>
              </a:path>
            </a:pathLst>
          </a:custGeom>
          <a:ln w="4317">
            <a:solidFill>
              <a:srgbClr val="E3E3E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914400" y="1738884"/>
            <a:ext cx="5734049" cy="33474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993443" y="5438146"/>
            <a:ext cx="5734049" cy="37496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2000" y="533400"/>
            <a:ext cx="6781800" cy="953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7"/>
              </a:spcBef>
            </a:pPr>
            <a:endParaRPr sz="9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Ba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xe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F</a:t>
            </a:r>
            <a:r>
              <a:rPr sz="1600" spc="-1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ut</a:t>
            </a:r>
            <a:r>
              <a:rPr sz="1600" spc="5" dirty="0">
                <a:latin typeface="Arial"/>
                <a:cs typeface="Arial"/>
              </a:rPr>
              <a:t>t</a:t>
            </a:r>
            <a:r>
              <a:rPr sz="1600" spc="-1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S</a:t>
            </a:r>
            <a:r>
              <a:rPr sz="1600" spc="-10" dirty="0">
                <a:latin typeface="Arial"/>
                <a:cs typeface="Arial"/>
              </a:rPr>
              <a:t>D</a:t>
            </a:r>
            <a:r>
              <a:rPr sz="1600" dirty="0">
                <a:latin typeface="Arial"/>
                <a:cs typeface="Arial"/>
              </a:rPr>
              <a:t>K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n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s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te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o</a:t>
            </a:r>
            <a:r>
              <a:rPr sz="1600" spc="5" dirty="0">
                <a:latin typeface="Arial"/>
                <a:cs typeface="Arial"/>
              </a:rPr>
              <a:t>f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c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spc="-10" dirty="0">
                <a:latin typeface="Arial"/>
                <a:cs typeface="Arial"/>
              </a:rPr>
              <a:t>l</a:t>
            </a:r>
            <a:r>
              <a:rPr sz="1600" dirty="0">
                <a:latin typeface="Arial"/>
                <a:cs typeface="Arial"/>
              </a:rPr>
              <a:t>:</a:t>
            </a:r>
            <a:r>
              <a:rPr sz="1600" spc="50" dirty="0">
                <a:latin typeface="Times New Roman"/>
                <a:cs typeface="Times New Roman"/>
              </a:rPr>
              <a:t> </a:t>
            </a:r>
            <a:r>
              <a:rPr sz="1600" u="sng" spc="-15" dirty="0">
                <a:solidFill>
                  <a:srgbClr val="1054CC"/>
                </a:solidFill>
                <a:latin typeface="Arial"/>
                <a:cs typeface="Arial"/>
              </a:rPr>
              <a:t>h</a:t>
            </a:r>
            <a:r>
              <a:rPr sz="1600" u="sng" dirty="0">
                <a:solidFill>
                  <a:srgbClr val="1054CC"/>
                </a:solidFill>
                <a:latin typeface="Arial"/>
                <a:cs typeface="Arial"/>
              </a:rPr>
              <a:t>tt</a:t>
            </a:r>
            <a:r>
              <a:rPr sz="1600" u="sng" spc="-15" dirty="0">
                <a:solidFill>
                  <a:srgbClr val="1054CC"/>
                </a:solidFill>
                <a:latin typeface="Arial"/>
                <a:cs typeface="Arial"/>
              </a:rPr>
              <a:t>p</a:t>
            </a:r>
            <a:r>
              <a:rPr sz="1600" u="sng" dirty="0">
                <a:solidFill>
                  <a:srgbClr val="1054CC"/>
                </a:solidFill>
                <a:latin typeface="Arial"/>
                <a:cs typeface="Arial"/>
              </a:rPr>
              <a:t>s</a:t>
            </a:r>
            <a:r>
              <a:rPr sz="1600" u="sng" spc="-10" dirty="0">
                <a:solidFill>
                  <a:srgbClr val="1054CC"/>
                </a:solidFill>
                <a:latin typeface="Arial"/>
                <a:cs typeface="Arial"/>
              </a:rPr>
              <a:t>:</a:t>
            </a:r>
            <a:r>
              <a:rPr sz="1600" u="sng" dirty="0">
                <a:solidFill>
                  <a:srgbClr val="1054CC"/>
                </a:solidFill>
                <a:latin typeface="Arial"/>
                <a:cs typeface="Arial"/>
              </a:rPr>
              <a:t>//</a:t>
            </a:r>
            <a:r>
              <a:rPr sz="1600" u="sng" spc="-5" dirty="0">
                <a:solidFill>
                  <a:srgbClr val="1054CC"/>
                </a:solidFill>
                <a:latin typeface="Arial"/>
                <a:cs typeface="Arial"/>
              </a:rPr>
              <a:t>do</a:t>
            </a:r>
            <a:r>
              <a:rPr sz="1600" u="sng" spc="-15" dirty="0">
                <a:solidFill>
                  <a:srgbClr val="1054CC"/>
                </a:solidFill>
                <a:latin typeface="Arial"/>
                <a:cs typeface="Arial"/>
              </a:rPr>
              <a:t>c</a:t>
            </a:r>
            <a:r>
              <a:rPr sz="1600" u="sng" dirty="0">
                <a:solidFill>
                  <a:srgbClr val="1054CC"/>
                </a:solidFill>
                <a:latin typeface="Arial"/>
                <a:cs typeface="Arial"/>
              </a:rPr>
              <a:t>s</a:t>
            </a:r>
            <a:r>
              <a:rPr sz="1600" u="sng" spc="-10" dirty="0">
                <a:solidFill>
                  <a:srgbClr val="1054CC"/>
                </a:solidFill>
                <a:latin typeface="Arial"/>
                <a:cs typeface="Arial"/>
              </a:rPr>
              <a:t>.</a:t>
            </a:r>
            <a:r>
              <a:rPr sz="1600" u="sng" dirty="0">
                <a:solidFill>
                  <a:srgbClr val="1054CC"/>
                </a:solidFill>
                <a:latin typeface="Arial"/>
                <a:cs typeface="Arial"/>
              </a:rPr>
              <a:t>f</a:t>
            </a:r>
            <a:r>
              <a:rPr sz="1600" u="sng" spc="-10" dirty="0">
                <a:solidFill>
                  <a:srgbClr val="1054CC"/>
                </a:solidFill>
                <a:latin typeface="Arial"/>
                <a:cs typeface="Arial"/>
              </a:rPr>
              <a:t>l</a:t>
            </a:r>
            <a:r>
              <a:rPr sz="1600" u="sng" spc="-5" dirty="0">
                <a:solidFill>
                  <a:srgbClr val="1054CC"/>
                </a:solidFill>
                <a:latin typeface="Arial"/>
                <a:cs typeface="Arial"/>
              </a:rPr>
              <a:t>ut</a:t>
            </a:r>
            <a:r>
              <a:rPr sz="1600" u="sng" spc="5" dirty="0">
                <a:solidFill>
                  <a:srgbClr val="1054CC"/>
                </a:solidFill>
                <a:latin typeface="Arial"/>
                <a:cs typeface="Arial"/>
              </a:rPr>
              <a:t>t</a:t>
            </a:r>
            <a:r>
              <a:rPr sz="1600" u="sng" spc="-15" dirty="0">
                <a:solidFill>
                  <a:srgbClr val="1054CC"/>
                </a:solidFill>
                <a:latin typeface="Arial"/>
                <a:cs typeface="Arial"/>
              </a:rPr>
              <a:t>e</a:t>
            </a:r>
            <a:r>
              <a:rPr sz="1600" u="sng" dirty="0">
                <a:solidFill>
                  <a:srgbClr val="1054CC"/>
                </a:solidFill>
                <a:latin typeface="Arial"/>
                <a:cs typeface="Arial"/>
              </a:rPr>
              <a:t>r.</a:t>
            </a:r>
            <a:r>
              <a:rPr sz="1600" u="sng" spc="-5" dirty="0">
                <a:solidFill>
                  <a:srgbClr val="1054CC"/>
                </a:solidFill>
                <a:latin typeface="Arial"/>
                <a:cs typeface="Arial"/>
              </a:rPr>
              <a:t>de</a:t>
            </a:r>
            <a:r>
              <a:rPr sz="1600" u="sng" spc="-15" dirty="0">
                <a:solidFill>
                  <a:srgbClr val="1054CC"/>
                </a:solidFill>
                <a:latin typeface="Arial"/>
                <a:cs typeface="Arial"/>
              </a:rPr>
              <a:t>v</a:t>
            </a:r>
            <a:r>
              <a:rPr sz="1600" u="sng" dirty="0">
                <a:solidFill>
                  <a:srgbClr val="1054CC"/>
                </a:solidFill>
                <a:latin typeface="Arial"/>
                <a:cs typeface="Arial"/>
              </a:rPr>
              <a:t>/</a:t>
            </a:r>
            <a:r>
              <a:rPr sz="1600" u="sng" spc="-5" dirty="0">
                <a:solidFill>
                  <a:srgbClr val="1054CC"/>
                </a:solidFill>
                <a:latin typeface="Arial"/>
                <a:cs typeface="Arial"/>
              </a:rPr>
              <a:t>ge</a:t>
            </a:r>
            <a:r>
              <a:rPr sz="1600" u="sng" dirty="0">
                <a:solidFill>
                  <a:srgbClr val="1054CC"/>
                </a:solidFill>
                <a:latin typeface="Arial"/>
                <a:cs typeface="Arial"/>
              </a:rPr>
              <a:t>t-</a:t>
            </a:r>
            <a:r>
              <a:rPr sz="1600" u="sng" spc="-15" dirty="0">
                <a:solidFill>
                  <a:srgbClr val="1054CC"/>
                </a:solidFill>
                <a:latin typeface="Arial"/>
                <a:cs typeface="Arial"/>
              </a:rPr>
              <a:t>s</a:t>
            </a:r>
            <a:r>
              <a:rPr sz="1600" u="sng" dirty="0">
                <a:solidFill>
                  <a:srgbClr val="1054CC"/>
                </a:solidFill>
                <a:latin typeface="Arial"/>
                <a:cs typeface="Arial"/>
              </a:rPr>
              <a:t>t</a:t>
            </a:r>
            <a:r>
              <a:rPr sz="1600" u="sng" spc="-5" dirty="0">
                <a:solidFill>
                  <a:srgbClr val="1054CC"/>
                </a:solidFill>
                <a:latin typeface="Arial"/>
                <a:cs typeface="Arial"/>
              </a:rPr>
              <a:t>a</a:t>
            </a:r>
            <a:r>
              <a:rPr sz="1600" u="sng" spc="-10" dirty="0">
                <a:solidFill>
                  <a:srgbClr val="1054CC"/>
                </a:solidFill>
                <a:latin typeface="Arial"/>
                <a:cs typeface="Arial"/>
              </a:rPr>
              <a:t>r</a:t>
            </a:r>
            <a:r>
              <a:rPr sz="1600" u="sng" dirty="0">
                <a:solidFill>
                  <a:srgbClr val="1054CC"/>
                </a:solidFill>
                <a:latin typeface="Arial"/>
                <a:cs typeface="Arial"/>
              </a:rPr>
              <a:t>t</a:t>
            </a:r>
            <a:r>
              <a:rPr sz="1600" u="sng" spc="-5" dirty="0">
                <a:solidFill>
                  <a:srgbClr val="1054CC"/>
                </a:solidFill>
                <a:latin typeface="Arial"/>
                <a:cs typeface="Arial"/>
              </a:rPr>
              <a:t>ed</a:t>
            </a:r>
            <a:r>
              <a:rPr sz="1600" u="sng" dirty="0">
                <a:solidFill>
                  <a:srgbClr val="1054CC"/>
                </a:solidFill>
                <a:latin typeface="Arial"/>
                <a:cs typeface="Arial"/>
              </a:rPr>
              <a:t>/</a:t>
            </a:r>
            <a:r>
              <a:rPr sz="1600" u="sng" spc="-10" dirty="0">
                <a:solidFill>
                  <a:srgbClr val="1054CC"/>
                </a:solidFill>
                <a:latin typeface="Arial"/>
                <a:cs typeface="Arial"/>
              </a:rPr>
              <a:t>i</a:t>
            </a:r>
            <a:r>
              <a:rPr sz="1600" u="sng" spc="-5" dirty="0">
                <a:solidFill>
                  <a:srgbClr val="1054CC"/>
                </a:solidFill>
                <a:latin typeface="Arial"/>
                <a:cs typeface="Arial"/>
              </a:rPr>
              <a:t>nsta</a:t>
            </a:r>
            <a:r>
              <a:rPr sz="1600" u="sng" spc="-20" dirty="0">
                <a:solidFill>
                  <a:srgbClr val="1054CC"/>
                </a:solidFill>
                <a:latin typeface="Arial"/>
                <a:cs typeface="Arial"/>
              </a:rPr>
              <a:t>l</a:t>
            </a:r>
            <a:r>
              <a:rPr sz="1600" u="sng" dirty="0">
                <a:solidFill>
                  <a:srgbClr val="1054CC"/>
                </a:solidFill>
                <a:latin typeface="Arial"/>
                <a:cs typeface="Arial"/>
              </a:rPr>
              <a:t>l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 marR="59690">
              <a:lnSpc>
                <a:spcPct val="98200"/>
              </a:lnSpc>
            </a:pP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sco</a:t>
            </a:r>
            <a:r>
              <a:rPr sz="1600" spc="-1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ha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um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da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o</a:t>
            </a:r>
            <a:r>
              <a:rPr sz="1600" spc="-5" dirty="0">
                <a:latin typeface="Arial"/>
                <a:cs typeface="Arial"/>
              </a:rPr>
              <a:t>pç</a:t>
            </a:r>
            <a:r>
              <a:rPr sz="1600" spc="-20" dirty="0">
                <a:latin typeface="Arial"/>
                <a:cs typeface="Arial"/>
              </a:rPr>
              <a:t>õ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Arial"/>
                <a:cs typeface="Arial"/>
              </a:rPr>
              <a:t>S</a:t>
            </a:r>
            <a:r>
              <a:rPr sz="1600" dirty="0">
                <a:latin typeface="Arial"/>
                <a:cs typeface="Arial"/>
              </a:rPr>
              <a:t>O: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(ob</a:t>
            </a:r>
            <a:r>
              <a:rPr sz="1100" spc="-10" dirty="0">
                <a:latin typeface="Arial"/>
                <a:cs typeface="Arial"/>
              </a:rPr>
              <a:t>s</a:t>
            </a:r>
            <a:r>
              <a:rPr sz="1100" dirty="0">
                <a:latin typeface="Arial"/>
                <a:cs typeface="Arial"/>
              </a:rPr>
              <a:t>.-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Ne</a:t>
            </a:r>
            <a:r>
              <a:rPr sz="1100" spc="-10" dirty="0">
                <a:latin typeface="Arial"/>
                <a:cs typeface="Arial"/>
              </a:rPr>
              <a:t>s</a:t>
            </a:r>
            <a:r>
              <a:rPr sz="1100" dirty="0">
                <a:latin typeface="Arial"/>
                <a:cs typeface="Arial"/>
              </a:rPr>
              <a:t>te</a:t>
            </a:r>
            <a:r>
              <a:rPr sz="1100" spc="1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-5" dirty="0">
                <a:latin typeface="Arial"/>
                <a:cs typeface="Arial"/>
              </a:rPr>
              <a:t>u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-5" dirty="0">
                <a:latin typeface="Arial"/>
                <a:cs typeface="Arial"/>
              </a:rPr>
              <a:t>oria</a:t>
            </a:r>
            <a:r>
              <a:rPr sz="1100" dirty="0">
                <a:latin typeface="Arial"/>
                <a:cs typeface="Arial"/>
              </a:rPr>
              <a:t>l</a:t>
            </a:r>
            <a:r>
              <a:rPr sz="1100" spc="1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s</a:t>
            </a:r>
            <a:r>
              <a:rPr sz="1100" spc="-5" dirty="0">
                <a:latin typeface="Arial"/>
                <a:cs typeface="Arial"/>
              </a:rPr>
              <a:t>er</a:t>
            </a:r>
            <a:r>
              <a:rPr sz="1100" dirty="0">
                <a:latin typeface="Arial"/>
                <a:cs typeface="Arial"/>
              </a:rPr>
              <a:t>á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i</a:t>
            </a:r>
            <a:r>
              <a:rPr sz="1100" spc="-15" dirty="0">
                <a:latin typeface="Arial"/>
                <a:cs typeface="Arial"/>
              </a:rPr>
              <a:t>n</a:t>
            </a:r>
            <a:r>
              <a:rPr sz="1100" spc="-10" dirty="0">
                <a:latin typeface="Arial"/>
                <a:cs typeface="Arial"/>
              </a:rPr>
              <a:t>s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-5" dirty="0">
                <a:latin typeface="Arial"/>
                <a:cs typeface="Arial"/>
              </a:rPr>
              <a:t>alad</a:t>
            </a:r>
            <a:r>
              <a:rPr sz="1100" dirty="0">
                <a:latin typeface="Arial"/>
                <a:cs typeface="Arial"/>
              </a:rPr>
              <a:t>o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par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Windows</a:t>
            </a:r>
            <a:r>
              <a:rPr sz="1100" dirty="0">
                <a:latin typeface="Arial"/>
                <a:cs typeface="Arial"/>
              </a:rPr>
              <a:t>,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spc="4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Arial"/>
                <a:cs typeface="Arial"/>
              </a:rPr>
              <a:t>S</a:t>
            </a:r>
            <a:r>
              <a:rPr sz="1100" spc="-15" dirty="0">
                <a:latin typeface="Arial"/>
                <a:cs typeface="Arial"/>
              </a:rPr>
              <a:t>i</a:t>
            </a:r>
            <a:r>
              <a:rPr sz="1100" spc="-5" dirty="0">
                <a:latin typeface="Arial"/>
                <a:cs typeface="Arial"/>
              </a:rPr>
              <a:t>g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a</a:t>
            </a:r>
            <a:r>
              <a:rPr sz="1100" dirty="0">
                <a:latin typeface="Arial"/>
                <a:cs typeface="Arial"/>
              </a:rPr>
              <a:t>s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in</a:t>
            </a:r>
            <a:r>
              <a:rPr sz="1100" spc="-10" dirty="0">
                <a:latin typeface="Arial"/>
                <a:cs typeface="Arial"/>
              </a:rPr>
              <a:t>s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-5" dirty="0">
                <a:latin typeface="Arial"/>
                <a:cs typeface="Arial"/>
              </a:rPr>
              <a:t>ru</a:t>
            </a:r>
            <a:r>
              <a:rPr sz="1100" dirty="0">
                <a:latin typeface="Arial"/>
                <a:cs typeface="Arial"/>
              </a:rPr>
              <a:t>ç</a:t>
            </a:r>
            <a:r>
              <a:rPr sz="1100" spc="-5" dirty="0">
                <a:latin typeface="Arial"/>
                <a:cs typeface="Arial"/>
              </a:rPr>
              <a:t>õ</a:t>
            </a:r>
            <a:r>
              <a:rPr sz="1100" spc="-20" dirty="0">
                <a:latin typeface="Arial"/>
                <a:cs typeface="Arial"/>
              </a:rPr>
              <a:t>e</a:t>
            </a:r>
            <a:r>
              <a:rPr sz="1100" dirty="0">
                <a:latin typeface="Arial"/>
                <a:cs typeface="Arial"/>
              </a:rPr>
              <a:t>s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d</a:t>
            </a:r>
            <a:r>
              <a:rPr sz="1100" dirty="0">
                <a:latin typeface="Arial"/>
                <a:cs typeface="Arial"/>
              </a:rPr>
              <a:t>o</a:t>
            </a:r>
            <a:r>
              <a:rPr sz="1100" spc="1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s</a:t>
            </a:r>
            <a:r>
              <a:rPr sz="1100" spc="-15" dirty="0">
                <a:latin typeface="Arial"/>
                <a:cs typeface="Arial"/>
              </a:rPr>
              <a:t>i</a:t>
            </a:r>
            <a:r>
              <a:rPr sz="1100" dirty="0">
                <a:latin typeface="Arial"/>
                <a:cs typeface="Arial"/>
              </a:rPr>
              <a:t>te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par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in</a:t>
            </a:r>
            <a:r>
              <a:rPr sz="1100" dirty="0">
                <a:latin typeface="Arial"/>
                <a:cs typeface="Arial"/>
              </a:rPr>
              <a:t>st</a:t>
            </a:r>
            <a:r>
              <a:rPr sz="1100" spc="-5" dirty="0">
                <a:latin typeface="Arial"/>
                <a:cs typeface="Arial"/>
              </a:rPr>
              <a:t>ala</a:t>
            </a:r>
            <a:r>
              <a:rPr sz="1100" dirty="0">
                <a:latin typeface="Arial"/>
                <a:cs typeface="Arial"/>
              </a:rPr>
              <a:t>r</a:t>
            </a:r>
            <a:r>
              <a:rPr sz="1100" spc="1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o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S</a:t>
            </a:r>
            <a:r>
              <a:rPr sz="1100" spc="-20" dirty="0">
                <a:latin typeface="Arial"/>
                <a:cs typeface="Arial"/>
              </a:rPr>
              <a:t>D</a:t>
            </a:r>
            <a:r>
              <a:rPr sz="1100" dirty="0">
                <a:latin typeface="Arial"/>
                <a:cs typeface="Arial"/>
              </a:rPr>
              <a:t>K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d</a:t>
            </a:r>
            <a:r>
              <a:rPr sz="1100" dirty="0">
                <a:latin typeface="Arial"/>
                <a:cs typeface="Arial"/>
              </a:rPr>
              <a:t>e</a:t>
            </a:r>
            <a:r>
              <a:rPr sz="1100" spc="1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a</a:t>
            </a:r>
            <a:r>
              <a:rPr sz="1100" dirty="0">
                <a:latin typeface="Arial"/>
                <a:cs typeface="Arial"/>
              </a:rPr>
              <a:t>c</a:t>
            </a:r>
            <a:r>
              <a:rPr sz="1100" spc="-5" dirty="0">
                <a:latin typeface="Arial"/>
                <a:cs typeface="Arial"/>
              </a:rPr>
              <a:t>ord</a:t>
            </a:r>
            <a:r>
              <a:rPr sz="1100" dirty="0">
                <a:latin typeface="Arial"/>
                <a:cs typeface="Arial"/>
              </a:rPr>
              <a:t>o</a:t>
            </a:r>
            <a:r>
              <a:rPr sz="1100" spc="1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c</a:t>
            </a:r>
            <a:r>
              <a:rPr sz="1100" spc="-5" dirty="0">
                <a:latin typeface="Arial"/>
                <a:cs typeface="Arial"/>
              </a:rPr>
              <a:t>o</a:t>
            </a:r>
            <a:r>
              <a:rPr sz="1100" dirty="0">
                <a:latin typeface="Arial"/>
                <a:cs typeface="Arial"/>
              </a:rPr>
              <a:t>m</a:t>
            </a:r>
            <a:r>
              <a:rPr sz="1100" spc="1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s</a:t>
            </a:r>
            <a:r>
              <a:rPr sz="1100" spc="-5" dirty="0">
                <a:latin typeface="Arial"/>
                <a:cs typeface="Arial"/>
              </a:rPr>
              <a:t>e</a:t>
            </a:r>
            <a:r>
              <a:rPr sz="1100" dirty="0">
                <a:latin typeface="Arial"/>
                <a:cs typeface="Arial"/>
              </a:rPr>
              <a:t>u</a:t>
            </a:r>
            <a:r>
              <a:rPr sz="1100" spc="1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s</a:t>
            </a:r>
            <a:r>
              <a:rPr sz="1100" spc="-15" dirty="0">
                <a:latin typeface="Arial"/>
                <a:cs typeface="Arial"/>
              </a:rPr>
              <a:t>i</a:t>
            </a:r>
            <a:r>
              <a:rPr sz="1100" dirty="0">
                <a:latin typeface="Arial"/>
                <a:cs typeface="Arial"/>
              </a:rPr>
              <a:t>st</a:t>
            </a:r>
            <a:r>
              <a:rPr sz="1100" spc="-20" dirty="0">
                <a:latin typeface="Arial"/>
                <a:cs typeface="Arial"/>
              </a:rPr>
              <a:t>e</a:t>
            </a:r>
            <a:r>
              <a:rPr sz="1100" dirty="0">
                <a:latin typeface="Arial"/>
                <a:cs typeface="Arial"/>
              </a:rPr>
              <a:t>ma</a:t>
            </a:r>
            <a:r>
              <a:rPr sz="1100" spc="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opera</a:t>
            </a:r>
            <a:r>
              <a:rPr sz="1100" spc="-10" dirty="0">
                <a:latin typeface="Arial"/>
                <a:cs typeface="Arial"/>
              </a:rPr>
              <a:t>c</a:t>
            </a:r>
            <a:r>
              <a:rPr sz="1100" spc="-5" dirty="0">
                <a:latin typeface="Arial"/>
                <a:cs typeface="Arial"/>
              </a:rPr>
              <a:t>iona</a:t>
            </a:r>
            <a:r>
              <a:rPr sz="1100" dirty="0">
                <a:latin typeface="Arial"/>
                <a:cs typeface="Arial"/>
              </a:rPr>
              <a:t>l</a:t>
            </a:r>
            <a:r>
              <a:rPr sz="1100" spc="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(Window</a:t>
            </a:r>
            <a:r>
              <a:rPr sz="1100" spc="-10" dirty="0">
                <a:latin typeface="Arial"/>
                <a:cs typeface="Arial"/>
              </a:rPr>
              <a:t>s</a:t>
            </a:r>
            <a:r>
              <a:rPr sz="1100" dirty="0">
                <a:latin typeface="Arial"/>
                <a:cs typeface="Arial"/>
              </a:rPr>
              <a:t>,</a:t>
            </a:r>
            <a:r>
              <a:rPr sz="1100" spc="4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Arial"/>
                <a:cs typeface="Arial"/>
              </a:rPr>
              <a:t>M</a:t>
            </a:r>
            <a:r>
              <a:rPr sz="1100" spc="-5" dirty="0">
                <a:latin typeface="Arial"/>
                <a:cs typeface="Arial"/>
              </a:rPr>
              <a:t>a</a:t>
            </a:r>
            <a:r>
              <a:rPr sz="1100" dirty="0">
                <a:latin typeface="Arial"/>
                <a:cs typeface="Arial"/>
              </a:rPr>
              <a:t>cOS</a:t>
            </a:r>
            <a:r>
              <a:rPr sz="1100" spc="1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o</a:t>
            </a:r>
            <a:r>
              <a:rPr sz="1100" dirty="0">
                <a:latin typeface="Arial"/>
                <a:cs typeface="Arial"/>
              </a:rPr>
              <a:t>u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Lin</a:t>
            </a:r>
            <a:r>
              <a:rPr sz="1100" spc="-20" dirty="0">
                <a:latin typeface="Arial"/>
                <a:cs typeface="Arial"/>
              </a:rPr>
              <a:t>u</a:t>
            </a:r>
            <a:r>
              <a:rPr sz="1100" dirty="0">
                <a:latin typeface="Arial"/>
                <a:cs typeface="Arial"/>
              </a:rPr>
              <a:t>x)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1157" y="5351103"/>
            <a:ext cx="5498805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sco</a:t>
            </a:r>
            <a:r>
              <a:rPr sz="1600" spc="-1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h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opçã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And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-5" dirty="0">
                <a:latin typeface="Arial"/>
                <a:cs typeface="Arial"/>
              </a:rPr>
              <a:t>o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spc="-15" dirty="0">
                <a:latin typeface="Arial"/>
                <a:cs typeface="Arial"/>
              </a:rPr>
              <a:t>d</a:t>
            </a:r>
            <a:r>
              <a:rPr sz="1600" dirty="0">
                <a:latin typeface="Arial"/>
                <a:cs typeface="Arial"/>
              </a:rPr>
              <a:t>:</a:t>
            </a:r>
          </a:p>
        </p:txBody>
      </p:sp>
      <p:sp>
        <p:nvSpPr>
          <p:cNvPr id="4" name="object 4"/>
          <p:cNvSpPr/>
          <p:nvPr/>
        </p:nvSpPr>
        <p:spPr>
          <a:xfrm>
            <a:off x="763625" y="1752600"/>
            <a:ext cx="5638798" cy="3124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762000" y="6071627"/>
            <a:ext cx="5791199" cy="31241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10" y="923577"/>
            <a:ext cx="5788025" cy="846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Passo</a:t>
            </a:r>
            <a:r>
              <a:rPr sz="2000" b="1" spc="3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4</a:t>
            </a:r>
            <a:r>
              <a:rPr sz="2000" b="1" dirty="0">
                <a:latin typeface="Arial"/>
                <a:cs typeface="Arial"/>
              </a:rPr>
              <a:t>:</a:t>
            </a:r>
            <a:r>
              <a:rPr sz="2000" b="1" spc="30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Arial"/>
                <a:cs typeface="Arial"/>
              </a:rPr>
              <a:t>Cr</a:t>
            </a:r>
            <a:r>
              <a:rPr sz="2000" b="1" dirty="0">
                <a:latin typeface="Arial"/>
                <a:cs typeface="Arial"/>
              </a:rPr>
              <a:t>i</a:t>
            </a:r>
            <a:r>
              <a:rPr sz="2000" b="1" spc="-5" dirty="0">
                <a:latin typeface="Arial"/>
                <a:cs typeface="Arial"/>
              </a:rPr>
              <a:t>a</a:t>
            </a:r>
            <a:r>
              <a:rPr sz="2000" b="1" dirty="0">
                <a:latin typeface="Arial"/>
                <a:cs typeface="Arial"/>
              </a:rPr>
              <a:t>r</a:t>
            </a:r>
            <a:r>
              <a:rPr sz="2000" b="1" spc="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um</a:t>
            </a:r>
            <a:r>
              <a:rPr sz="2000" b="1" spc="30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Arial"/>
                <a:cs typeface="Arial"/>
              </a:rPr>
              <a:t>pr</a:t>
            </a:r>
            <a:r>
              <a:rPr sz="2000" b="1" dirty="0">
                <a:latin typeface="Arial"/>
                <a:cs typeface="Arial"/>
              </a:rPr>
              <a:t>oj</a:t>
            </a:r>
            <a:r>
              <a:rPr sz="2000" b="1" spc="-5" dirty="0">
                <a:latin typeface="Arial"/>
                <a:cs typeface="Arial"/>
              </a:rPr>
              <a:t>e</a:t>
            </a:r>
            <a:r>
              <a:rPr sz="2000" b="1" spc="-15" dirty="0">
                <a:latin typeface="Arial"/>
                <a:cs typeface="Arial"/>
              </a:rPr>
              <a:t>t</a:t>
            </a:r>
            <a:r>
              <a:rPr sz="2000" b="1" dirty="0">
                <a:latin typeface="Arial"/>
                <a:cs typeface="Arial"/>
              </a:rPr>
              <a:t>o</a:t>
            </a:r>
            <a:r>
              <a:rPr sz="2000" b="1" spc="35" dirty="0">
                <a:latin typeface="Times New Roman"/>
                <a:cs typeface="Times New Roman"/>
              </a:rPr>
              <a:t> </a:t>
            </a:r>
            <a:r>
              <a:rPr sz="2000" b="1" spc="-15" dirty="0">
                <a:latin typeface="Arial"/>
                <a:cs typeface="Arial"/>
              </a:rPr>
              <a:t>f</a:t>
            </a:r>
            <a:r>
              <a:rPr sz="2000" b="1" dirty="0">
                <a:latin typeface="Arial"/>
                <a:cs typeface="Arial"/>
              </a:rPr>
              <a:t>lu</a:t>
            </a:r>
            <a:r>
              <a:rPr sz="2000" b="1" spc="-15" dirty="0">
                <a:latin typeface="Arial"/>
                <a:cs typeface="Arial"/>
              </a:rPr>
              <a:t>t</a:t>
            </a:r>
            <a:r>
              <a:rPr sz="2000" b="1" dirty="0">
                <a:latin typeface="Arial"/>
                <a:cs typeface="Arial"/>
              </a:rPr>
              <a:t>ter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 dirty="0">
              <a:latin typeface="Times New Roman"/>
              <a:cs typeface="Times New Roman"/>
            </a:endParaRPr>
          </a:p>
          <a:p>
            <a:pPr marL="2298700">
              <a:lnSpc>
                <a:spcPct val="100000"/>
              </a:lnSpc>
            </a:pPr>
            <a:r>
              <a:rPr sz="1800" b="1" spc="-10" dirty="0" err="1">
                <a:latin typeface="Arial"/>
                <a:cs typeface="Arial"/>
              </a:rPr>
              <a:t>Projeto</a:t>
            </a:r>
            <a:r>
              <a:rPr sz="1800" b="1" spc="5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"/>
                <a:cs typeface="Arial"/>
              </a:rPr>
              <a:t>Flutter</a:t>
            </a:r>
            <a:endParaRPr lang="pt-BR" b="1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14" y="5726745"/>
            <a:ext cx="429577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>
                <a:latin typeface="Arial"/>
                <a:cs typeface="Arial"/>
              </a:rPr>
              <a:t>Entã</a:t>
            </a:r>
            <a:r>
              <a:rPr sz="1100" dirty="0">
                <a:latin typeface="Arial"/>
                <a:cs typeface="Arial"/>
              </a:rPr>
              <a:t>o</a:t>
            </a:r>
            <a:r>
              <a:rPr sz="1100" spc="3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esco</a:t>
            </a:r>
            <a:r>
              <a:rPr sz="1100" spc="-10" dirty="0">
                <a:latin typeface="Arial"/>
                <a:cs typeface="Arial"/>
              </a:rPr>
              <a:t>l</a:t>
            </a:r>
            <a:r>
              <a:rPr sz="1100" spc="-5" dirty="0">
                <a:latin typeface="Arial"/>
                <a:cs typeface="Arial"/>
              </a:rPr>
              <a:t>h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opçã</a:t>
            </a:r>
            <a:r>
              <a:rPr sz="1100" dirty="0">
                <a:latin typeface="Arial"/>
                <a:cs typeface="Arial"/>
              </a:rPr>
              <a:t>o</a:t>
            </a:r>
            <a:r>
              <a:rPr sz="1100" spc="15" dirty="0">
                <a:latin typeface="Times New Roman"/>
                <a:cs typeface="Times New Roman"/>
              </a:rPr>
              <a:t> </a:t>
            </a:r>
            <a:r>
              <a:rPr sz="1100" spc="-20" dirty="0">
                <a:latin typeface="Arial"/>
                <a:cs typeface="Arial"/>
              </a:rPr>
              <a:t>E</a:t>
            </a:r>
            <a:r>
              <a:rPr sz="1100" dirty="0">
                <a:latin typeface="Arial"/>
                <a:cs typeface="Arial"/>
              </a:rPr>
              <a:t>m</a:t>
            </a:r>
            <a:r>
              <a:rPr sz="1100" spc="-5" dirty="0">
                <a:latin typeface="Arial"/>
                <a:cs typeface="Arial"/>
              </a:rPr>
              <a:t>pt</a:t>
            </a:r>
            <a:r>
              <a:rPr sz="1100" dirty="0">
                <a:latin typeface="Arial"/>
                <a:cs typeface="Arial"/>
              </a:rPr>
              <a:t>y</a:t>
            </a:r>
            <a:r>
              <a:rPr sz="1100" spc="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App</a:t>
            </a:r>
            <a:r>
              <a:rPr sz="1100" spc="-10" dirty="0">
                <a:latin typeface="Arial"/>
                <a:cs typeface="Arial"/>
              </a:rPr>
              <a:t>li</a:t>
            </a:r>
            <a:r>
              <a:rPr sz="1100" dirty="0">
                <a:latin typeface="Arial"/>
                <a:cs typeface="Arial"/>
              </a:rPr>
              <a:t>cati</a:t>
            </a:r>
            <a:r>
              <a:rPr sz="1100" spc="-5" dirty="0">
                <a:latin typeface="Arial"/>
                <a:cs typeface="Arial"/>
              </a:rPr>
              <a:t>o</a:t>
            </a:r>
            <a:r>
              <a:rPr sz="1100" dirty="0">
                <a:latin typeface="Arial"/>
                <a:cs typeface="Arial"/>
              </a:rPr>
              <a:t>n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pa</a:t>
            </a:r>
            <a:r>
              <a:rPr sz="1100" dirty="0">
                <a:latin typeface="Arial"/>
                <a:cs typeface="Arial"/>
              </a:rPr>
              <a:t>ra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Arial"/>
                <a:cs typeface="Arial"/>
              </a:rPr>
              <a:t>c</a:t>
            </a:r>
            <a:r>
              <a:rPr sz="1100" dirty="0">
                <a:latin typeface="Arial"/>
                <a:cs typeface="Arial"/>
              </a:rPr>
              <a:t>r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spc="-5" dirty="0">
                <a:latin typeface="Arial"/>
                <a:cs typeface="Arial"/>
              </a:rPr>
              <a:t>a</a:t>
            </a:r>
            <a:r>
              <a:rPr sz="1100" dirty="0">
                <a:latin typeface="Arial"/>
                <a:cs typeface="Arial"/>
              </a:rPr>
              <a:t>r</a:t>
            </a:r>
            <a:r>
              <a:rPr sz="1100" spc="35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Arial"/>
                <a:cs typeface="Arial"/>
              </a:rPr>
              <a:t>u</a:t>
            </a:r>
            <a:r>
              <a:rPr sz="1100" dirty="0">
                <a:latin typeface="Arial"/>
                <a:cs typeface="Arial"/>
              </a:rPr>
              <a:t>m</a:t>
            </a:r>
            <a:r>
              <a:rPr sz="1100" spc="35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Arial"/>
                <a:cs typeface="Arial"/>
              </a:rPr>
              <a:t>p</a:t>
            </a:r>
            <a:r>
              <a:rPr sz="1100" dirty="0">
                <a:latin typeface="Arial"/>
                <a:cs typeface="Arial"/>
              </a:rPr>
              <a:t>r</a:t>
            </a:r>
            <a:r>
              <a:rPr sz="1100" spc="-5" dirty="0">
                <a:latin typeface="Arial"/>
                <a:cs typeface="Arial"/>
              </a:rPr>
              <a:t>o</a:t>
            </a:r>
            <a:r>
              <a:rPr sz="1100" dirty="0">
                <a:latin typeface="Arial"/>
                <a:cs typeface="Arial"/>
              </a:rPr>
              <a:t>j</a:t>
            </a:r>
            <a:r>
              <a:rPr sz="1100" spc="-15" dirty="0">
                <a:latin typeface="Arial"/>
                <a:cs typeface="Arial"/>
              </a:rPr>
              <a:t>e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vaz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dirty="0">
                <a:latin typeface="Arial"/>
                <a:cs typeface="Arial"/>
              </a:rPr>
              <a:t>o</a:t>
            </a:r>
          </a:p>
        </p:txBody>
      </p:sp>
      <p:sp>
        <p:nvSpPr>
          <p:cNvPr id="4" name="object 4"/>
          <p:cNvSpPr/>
          <p:nvPr/>
        </p:nvSpPr>
        <p:spPr>
          <a:xfrm>
            <a:off x="762000" y="2832546"/>
            <a:ext cx="6019800" cy="35682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787399" y="6629400"/>
            <a:ext cx="6019800" cy="3352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B3253DE-3CCD-4535-A713-05C06018E861}"/>
              </a:ext>
            </a:extLst>
          </p:cNvPr>
          <p:cNvSpPr/>
          <p:nvPr/>
        </p:nvSpPr>
        <p:spPr>
          <a:xfrm>
            <a:off x="-1524000" y="1909216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98700">
              <a:lnSpc>
                <a:spcPct val="100000"/>
              </a:lnSpc>
            </a:pPr>
            <a:r>
              <a:rPr lang="pt-BR" spc="-5" dirty="0">
                <a:latin typeface="Arial"/>
                <a:cs typeface="Arial"/>
              </a:rPr>
              <a:t>Abr</a:t>
            </a:r>
            <a:r>
              <a:rPr lang="pt-BR" dirty="0">
                <a:latin typeface="Arial"/>
                <a:cs typeface="Arial"/>
              </a:rPr>
              <a:t>a</a:t>
            </a:r>
            <a:r>
              <a:rPr lang="pt-BR" spc="35" dirty="0">
                <a:latin typeface="Times New Roman"/>
                <a:cs typeface="Times New Roman"/>
              </a:rPr>
              <a:t> </a:t>
            </a:r>
            <a:r>
              <a:rPr lang="pt-BR" spc="-5" dirty="0">
                <a:latin typeface="Arial"/>
                <a:cs typeface="Arial"/>
              </a:rPr>
              <a:t>no</a:t>
            </a:r>
            <a:r>
              <a:rPr lang="pt-BR" dirty="0">
                <a:latin typeface="Arial"/>
                <a:cs typeface="Arial"/>
              </a:rPr>
              <a:t>v</a:t>
            </a:r>
            <a:r>
              <a:rPr lang="pt-BR" spc="-15" dirty="0">
                <a:latin typeface="Arial"/>
                <a:cs typeface="Arial"/>
              </a:rPr>
              <a:t>a</a:t>
            </a:r>
            <a:r>
              <a:rPr lang="pt-BR" dirty="0">
                <a:latin typeface="Arial"/>
                <a:cs typeface="Arial"/>
              </a:rPr>
              <a:t>m</a:t>
            </a:r>
            <a:r>
              <a:rPr lang="pt-BR" spc="-5" dirty="0">
                <a:latin typeface="Arial"/>
                <a:cs typeface="Arial"/>
              </a:rPr>
              <a:t>en</a:t>
            </a:r>
            <a:r>
              <a:rPr lang="pt-BR" dirty="0">
                <a:latin typeface="Arial"/>
                <a:cs typeface="Arial"/>
              </a:rPr>
              <a:t>te</a:t>
            </a:r>
            <a:r>
              <a:rPr lang="pt-BR" spc="20" dirty="0">
                <a:latin typeface="Times New Roman"/>
                <a:cs typeface="Times New Roman"/>
              </a:rPr>
              <a:t> </a:t>
            </a:r>
            <a:r>
              <a:rPr lang="pt-BR" dirty="0">
                <a:latin typeface="Arial"/>
                <a:cs typeface="Arial"/>
              </a:rPr>
              <a:t>seu</a:t>
            </a:r>
            <a:r>
              <a:rPr lang="pt-BR" spc="20" dirty="0">
                <a:latin typeface="Times New Roman"/>
                <a:cs typeface="Times New Roman"/>
              </a:rPr>
              <a:t> </a:t>
            </a:r>
            <a:r>
              <a:rPr lang="pt-BR" spc="-5" dirty="0">
                <a:latin typeface="Arial"/>
                <a:cs typeface="Arial"/>
              </a:rPr>
              <a:t>V</a:t>
            </a:r>
            <a:r>
              <a:rPr lang="pt-BR" dirty="0">
                <a:latin typeface="Arial"/>
                <a:cs typeface="Arial"/>
              </a:rPr>
              <a:t>S</a:t>
            </a:r>
            <a:r>
              <a:rPr lang="pt-BR" spc="20" dirty="0">
                <a:latin typeface="Times New Roman"/>
                <a:cs typeface="Times New Roman"/>
              </a:rPr>
              <a:t> </a:t>
            </a:r>
            <a:r>
              <a:rPr lang="pt-BR" spc="-10" dirty="0">
                <a:latin typeface="Arial"/>
                <a:cs typeface="Arial"/>
              </a:rPr>
              <a:t>C</a:t>
            </a:r>
            <a:r>
              <a:rPr lang="pt-BR" spc="-5" dirty="0">
                <a:latin typeface="Arial"/>
                <a:cs typeface="Arial"/>
              </a:rPr>
              <a:t>od</a:t>
            </a:r>
            <a:r>
              <a:rPr lang="pt-BR" dirty="0">
                <a:latin typeface="Arial"/>
                <a:cs typeface="Arial"/>
              </a:rPr>
              <a:t>e</a:t>
            </a:r>
            <a:r>
              <a:rPr lang="pt-BR" spc="30" dirty="0">
                <a:latin typeface="Times New Roman"/>
                <a:cs typeface="Times New Roman"/>
              </a:rPr>
              <a:t> </a:t>
            </a:r>
            <a:r>
              <a:rPr lang="pt-BR" dirty="0">
                <a:latin typeface="Arial"/>
                <a:cs typeface="Arial"/>
              </a:rPr>
              <a:t>e</a:t>
            </a:r>
            <a:r>
              <a:rPr lang="pt-BR" spc="35" dirty="0">
                <a:latin typeface="Times New Roman"/>
                <a:cs typeface="Times New Roman"/>
              </a:rPr>
              <a:t> </a:t>
            </a:r>
            <a:r>
              <a:rPr lang="pt-BR" spc="-5" dirty="0">
                <a:latin typeface="Arial"/>
                <a:cs typeface="Arial"/>
              </a:rPr>
              <a:t>ape</a:t>
            </a:r>
            <a:r>
              <a:rPr lang="pt-BR" spc="-10" dirty="0">
                <a:latin typeface="Arial"/>
                <a:cs typeface="Arial"/>
              </a:rPr>
              <a:t>r</a:t>
            </a:r>
            <a:r>
              <a:rPr lang="pt-BR" dirty="0">
                <a:latin typeface="Arial"/>
                <a:cs typeface="Arial"/>
              </a:rPr>
              <a:t>te</a:t>
            </a:r>
            <a:r>
              <a:rPr lang="pt-BR" spc="20" dirty="0">
                <a:latin typeface="Times New Roman"/>
                <a:cs typeface="Times New Roman"/>
              </a:rPr>
              <a:t> </a:t>
            </a:r>
            <a:r>
              <a:rPr lang="pt-BR" dirty="0">
                <a:latin typeface="Arial"/>
                <a:cs typeface="Arial"/>
              </a:rPr>
              <a:t>a</a:t>
            </a:r>
            <a:r>
              <a:rPr lang="pt-BR" spc="20" dirty="0">
                <a:latin typeface="Times New Roman"/>
                <a:cs typeface="Times New Roman"/>
              </a:rPr>
              <a:t> </a:t>
            </a:r>
            <a:r>
              <a:rPr lang="pt-BR" dirty="0">
                <a:latin typeface="Arial"/>
                <a:cs typeface="Arial"/>
              </a:rPr>
              <a:t>t</a:t>
            </a:r>
            <a:r>
              <a:rPr lang="pt-BR" spc="-5" dirty="0">
                <a:latin typeface="Arial"/>
                <a:cs typeface="Arial"/>
              </a:rPr>
              <a:t>ec</a:t>
            </a:r>
            <a:r>
              <a:rPr lang="pt-BR" spc="-10" dirty="0">
                <a:latin typeface="Arial"/>
                <a:cs typeface="Arial"/>
              </a:rPr>
              <a:t>l</a:t>
            </a:r>
            <a:r>
              <a:rPr lang="pt-BR" spc="-5" dirty="0">
                <a:latin typeface="Arial"/>
                <a:cs typeface="Arial"/>
              </a:rPr>
              <a:t>a</a:t>
            </a:r>
            <a:r>
              <a:rPr lang="pt-BR" dirty="0">
                <a:latin typeface="Arial"/>
                <a:cs typeface="Arial"/>
              </a:rPr>
              <a:t>s</a:t>
            </a:r>
            <a:r>
              <a:rPr lang="pt-BR" spc="30" dirty="0">
                <a:latin typeface="Times New Roman"/>
                <a:cs typeface="Times New Roman"/>
              </a:rPr>
              <a:t> </a:t>
            </a:r>
            <a:r>
              <a:rPr lang="pt-BR" spc="-15" dirty="0">
                <a:latin typeface="Arial"/>
                <a:cs typeface="Arial"/>
              </a:rPr>
              <a:t>d</a:t>
            </a:r>
            <a:r>
              <a:rPr lang="pt-BR" dirty="0">
                <a:latin typeface="Arial"/>
                <a:cs typeface="Arial"/>
              </a:rPr>
              <a:t>o</a:t>
            </a:r>
            <a:r>
              <a:rPr lang="pt-BR" spc="30" dirty="0">
                <a:latin typeface="Times New Roman"/>
                <a:cs typeface="Times New Roman"/>
              </a:rPr>
              <a:t> </a:t>
            </a:r>
            <a:r>
              <a:rPr lang="pt-BR" spc="5" dirty="0">
                <a:latin typeface="Arial"/>
                <a:cs typeface="Arial"/>
              </a:rPr>
              <a:t>t</a:t>
            </a:r>
            <a:r>
              <a:rPr lang="pt-BR" spc="-5" dirty="0">
                <a:latin typeface="Arial"/>
                <a:cs typeface="Arial"/>
              </a:rPr>
              <a:t>ec</a:t>
            </a:r>
            <a:r>
              <a:rPr lang="pt-BR" spc="-10" dirty="0">
                <a:latin typeface="Arial"/>
                <a:cs typeface="Arial"/>
              </a:rPr>
              <a:t>l</a:t>
            </a:r>
            <a:r>
              <a:rPr lang="pt-BR" spc="-5" dirty="0">
                <a:latin typeface="Arial"/>
                <a:cs typeface="Arial"/>
              </a:rPr>
              <a:t>ad</a:t>
            </a:r>
            <a:r>
              <a:rPr lang="pt-BR" dirty="0">
                <a:latin typeface="Arial"/>
                <a:cs typeface="Arial"/>
              </a:rPr>
              <a:t>o</a:t>
            </a:r>
            <a:r>
              <a:rPr lang="pt-BR" spc="20" dirty="0">
                <a:latin typeface="Times New Roman"/>
                <a:cs typeface="Times New Roman"/>
              </a:rPr>
              <a:t> </a:t>
            </a:r>
            <a:r>
              <a:rPr lang="pt-BR" dirty="0">
                <a:latin typeface="Arial"/>
                <a:cs typeface="Arial"/>
              </a:rPr>
              <a:t>(</a:t>
            </a:r>
            <a:r>
              <a:rPr lang="pt-BR" spc="-15" dirty="0" err="1">
                <a:latin typeface="Arial"/>
                <a:cs typeface="Arial"/>
              </a:rPr>
              <a:t>c</a:t>
            </a:r>
            <a:r>
              <a:rPr lang="pt-BR" dirty="0" err="1">
                <a:latin typeface="Arial"/>
                <a:cs typeface="Arial"/>
              </a:rPr>
              <a:t>trl</a:t>
            </a:r>
            <a:r>
              <a:rPr lang="pt-BR" spc="15" dirty="0">
                <a:latin typeface="Times New Roman"/>
                <a:cs typeface="Times New Roman"/>
              </a:rPr>
              <a:t> </a:t>
            </a:r>
            <a:r>
              <a:rPr lang="pt-BR" dirty="0">
                <a:latin typeface="Arial"/>
                <a:cs typeface="Arial"/>
              </a:rPr>
              <a:t>+</a:t>
            </a:r>
            <a:r>
              <a:rPr lang="pt-BR" spc="55" dirty="0">
                <a:latin typeface="Times New Roman"/>
                <a:cs typeface="Times New Roman"/>
              </a:rPr>
              <a:t> </a:t>
            </a:r>
            <a:r>
              <a:rPr lang="pt-BR" dirty="0">
                <a:latin typeface="Arial"/>
                <a:cs typeface="Arial"/>
              </a:rPr>
              <a:t>sh</a:t>
            </a:r>
            <a:r>
              <a:rPr lang="pt-BR" spc="-20" dirty="0">
                <a:latin typeface="Arial"/>
                <a:cs typeface="Arial"/>
              </a:rPr>
              <a:t>i</a:t>
            </a:r>
            <a:r>
              <a:rPr lang="pt-BR" dirty="0">
                <a:latin typeface="Arial"/>
                <a:cs typeface="Arial"/>
              </a:rPr>
              <a:t>ft</a:t>
            </a:r>
            <a:r>
              <a:rPr lang="pt-BR" spc="30" dirty="0">
                <a:latin typeface="Times New Roman"/>
                <a:cs typeface="Times New Roman"/>
              </a:rPr>
              <a:t> </a:t>
            </a:r>
            <a:r>
              <a:rPr lang="pt-BR" dirty="0">
                <a:latin typeface="Arial"/>
                <a:cs typeface="Arial"/>
              </a:rPr>
              <a:t>+</a:t>
            </a:r>
            <a:r>
              <a:rPr lang="pt-BR" spc="25" dirty="0">
                <a:latin typeface="Times New Roman"/>
                <a:cs typeface="Times New Roman"/>
              </a:rPr>
              <a:t> </a:t>
            </a:r>
            <a:r>
              <a:rPr lang="pt-BR" spc="-5" dirty="0">
                <a:latin typeface="Arial"/>
                <a:cs typeface="Arial"/>
              </a:rPr>
              <a:t>p</a:t>
            </a:r>
            <a:r>
              <a:rPr lang="pt-BR" dirty="0">
                <a:latin typeface="Arial"/>
                <a:cs typeface="Arial"/>
              </a:rPr>
              <a:t>)</a:t>
            </a:r>
            <a:r>
              <a:rPr lang="pt-BR" spc="25" dirty="0">
                <a:latin typeface="Times New Roman"/>
                <a:cs typeface="Times New Roman"/>
              </a:rPr>
              <a:t> </a:t>
            </a:r>
            <a:r>
              <a:rPr lang="pt-BR" spc="-5" dirty="0">
                <a:latin typeface="Arial"/>
                <a:cs typeface="Arial"/>
              </a:rPr>
              <a:t>a</a:t>
            </a:r>
            <a:r>
              <a:rPr lang="pt-BR" dirty="0">
                <a:latin typeface="Arial"/>
                <a:cs typeface="Arial"/>
              </a:rPr>
              <a:t>o</a:t>
            </a:r>
            <a:r>
              <a:rPr lang="pt-BR" spc="20" dirty="0">
                <a:latin typeface="Times New Roman"/>
                <a:cs typeface="Times New Roman"/>
              </a:rPr>
              <a:t> </a:t>
            </a:r>
            <a:r>
              <a:rPr lang="pt-BR" dirty="0">
                <a:latin typeface="Arial"/>
                <a:cs typeface="Arial"/>
              </a:rPr>
              <a:t>m</a:t>
            </a:r>
            <a:r>
              <a:rPr lang="pt-BR" spc="-5" dirty="0">
                <a:latin typeface="Arial"/>
                <a:cs typeface="Arial"/>
              </a:rPr>
              <a:t>e</a:t>
            </a:r>
            <a:r>
              <a:rPr lang="pt-BR" spc="-15" dirty="0">
                <a:latin typeface="Arial"/>
                <a:cs typeface="Arial"/>
              </a:rPr>
              <a:t>s</a:t>
            </a:r>
            <a:r>
              <a:rPr lang="pt-BR" dirty="0">
                <a:latin typeface="Arial"/>
                <a:cs typeface="Arial"/>
              </a:rPr>
              <a:t>mo</a:t>
            </a:r>
            <a:r>
              <a:rPr lang="pt-BR" dirty="0">
                <a:latin typeface="Times New Roman"/>
                <a:cs typeface="Times New Roman"/>
              </a:rPr>
              <a:t> </a:t>
            </a:r>
            <a:r>
              <a:rPr lang="pt-BR" dirty="0">
                <a:latin typeface="Arial"/>
                <a:cs typeface="Arial"/>
              </a:rPr>
              <a:t>t</a:t>
            </a:r>
            <a:r>
              <a:rPr lang="pt-BR" spc="-5" dirty="0">
                <a:latin typeface="Arial"/>
                <a:cs typeface="Arial"/>
              </a:rPr>
              <a:t>emp</a:t>
            </a:r>
            <a:r>
              <a:rPr lang="pt-BR" dirty="0">
                <a:latin typeface="Arial"/>
                <a:cs typeface="Arial"/>
              </a:rPr>
              <a:t>o</a:t>
            </a:r>
            <a:r>
              <a:rPr lang="pt-BR" spc="20" dirty="0">
                <a:latin typeface="Times New Roman"/>
                <a:cs typeface="Times New Roman"/>
              </a:rPr>
              <a:t> </a:t>
            </a:r>
            <a:r>
              <a:rPr lang="pt-BR" dirty="0">
                <a:latin typeface="Arial"/>
                <a:cs typeface="Arial"/>
              </a:rPr>
              <a:t>e</a:t>
            </a:r>
            <a:r>
              <a:rPr lang="pt-BR" spc="30" dirty="0">
                <a:latin typeface="Times New Roman"/>
                <a:cs typeface="Times New Roman"/>
              </a:rPr>
              <a:t> </a:t>
            </a:r>
            <a:r>
              <a:rPr lang="pt-BR" spc="-5" dirty="0">
                <a:latin typeface="Arial"/>
                <a:cs typeface="Arial"/>
              </a:rPr>
              <a:t>dig</a:t>
            </a:r>
            <a:r>
              <a:rPr lang="pt-BR" spc="-10" dirty="0">
                <a:latin typeface="Arial"/>
                <a:cs typeface="Arial"/>
              </a:rPr>
              <a:t>i</a:t>
            </a:r>
            <a:r>
              <a:rPr lang="pt-BR" dirty="0">
                <a:latin typeface="Arial"/>
                <a:cs typeface="Arial"/>
              </a:rPr>
              <a:t>te</a:t>
            </a:r>
            <a:r>
              <a:rPr lang="pt-BR" spc="20" dirty="0">
                <a:latin typeface="Times New Roman"/>
                <a:cs typeface="Times New Roman"/>
              </a:rPr>
              <a:t> </a:t>
            </a:r>
            <a:r>
              <a:rPr lang="pt-BR" dirty="0">
                <a:latin typeface="Arial"/>
                <a:cs typeface="Arial"/>
              </a:rPr>
              <a:t>f</a:t>
            </a:r>
            <a:r>
              <a:rPr lang="pt-BR" spc="-10" dirty="0">
                <a:latin typeface="Arial"/>
                <a:cs typeface="Arial"/>
              </a:rPr>
              <a:t>l</a:t>
            </a:r>
            <a:r>
              <a:rPr lang="pt-BR" spc="-5" dirty="0">
                <a:latin typeface="Arial"/>
                <a:cs typeface="Arial"/>
              </a:rPr>
              <a:t>u</a:t>
            </a:r>
            <a:r>
              <a:rPr lang="pt-BR" spc="-10" dirty="0">
                <a:latin typeface="Arial"/>
                <a:cs typeface="Arial"/>
              </a:rPr>
              <a:t>t</a:t>
            </a:r>
            <a:r>
              <a:rPr lang="pt-BR" dirty="0">
                <a:latin typeface="Arial"/>
                <a:cs typeface="Arial"/>
              </a:rPr>
              <a:t>t</a:t>
            </a:r>
            <a:r>
              <a:rPr lang="pt-BR" spc="-5" dirty="0">
                <a:latin typeface="Arial"/>
                <a:cs typeface="Arial"/>
              </a:rPr>
              <a:t>e</a:t>
            </a:r>
            <a:r>
              <a:rPr lang="pt-BR" spc="-10" dirty="0">
                <a:latin typeface="Arial"/>
                <a:cs typeface="Arial"/>
              </a:rPr>
              <a:t>r</a:t>
            </a:r>
            <a:r>
              <a:rPr lang="pt-BR" dirty="0">
                <a:latin typeface="Arial"/>
                <a:cs typeface="Arial"/>
              </a:rPr>
              <a:t>:</a:t>
            </a:r>
            <a:r>
              <a:rPr lang="pt-BR" spc="40" dirty="0">
                <a:latin typeface="Times New Roman"/>
                <a:cs typeface="Times New Roman"/>
              </a:rPr>
              <a:t> </a:t>
            </a:r>
            <a:r>
              <a:rPr lang="pt-BR" spc="-10" dirty="0">
                <a:latin typeface="Arial"/>
                <a:cs typeface="Arial"/>
              </a:rPr>
              <a:t>N</a:t>
            </a:r>
            <a:r>
              <a:rPr lang="pt-BR" spc="-15" dirty="0">
                <a:latin typeface="Arial"/>
                <a:cs typeface="Arial"/>
              </a:rPr>
              <a:t>e</a:t>
            </a:r>
            <a:r>
              <a:rPr lang="pt-BR" dirty="0">
                <a:latin typeface="Arial"/>
                <a:cs typeface="Arial"/>
              </a:rPr>
              <a:t>w</a:t>
            </a:r>
            <a:r>
              <a:rPr lang="pt-BR" spc="30" dirty="0">
                <a:latin typeface="Times New Roman"/>
                <a:cs typeface="Times New Roman"/>
              </a:rPr>
              <a:t> </a:t>
            </a:r>
            <a:r>
              <a:rPr lang="pt-BR" spc="-5" dirty="0">
                <a:latin typeface="Arial"/>
                <a:cs typeface="Arial"/>
              </a:rPr>
              <a:t>P</a:t>
            </a:r>
            <a:r>
              <a:rPr lang="pt-BR" dirty="0">
                <a:latin typeface="Arial"/>
                <a:cs typeface="Arial"/>
              </a:rPr>
              <a:t>r</a:t>
            </a:r>
            <a:r>
              <a:rPr lang="pt-BR" spc="-5" dirty="0">
                <a:latin typeface="Arial"/>
                <a:cs typeface="Arial"/>
              </a:rPr>
              <a:t>o</a:t>
            </a:r>
            <a:r>
              <a:rPr lang="pt-BR" dirty="0">
                <a:latin typeface="Arial"/>
                <a:cs typeface="Arial"/>
              </a:rPr>
              <a:t>j</a:t>
            </a:r>
            <a:r>
              <a:rPr lang="pt-BR" spc="-5" dirty="0">
                <a:latin typeface="Arial"/>
                <a:cs typeface="Arial"/>
              </a:rPr>
              <a:t>e</a:t>
            </a:r>
            <a:r>
              <a:rPr lang="pt-BR" spc="-15" dirty="0">
                <a:latin typeface="Arial"/>
                <a:cs typeface="Arial"/>
              </a:rPr>
              <a:t>c</a:t>
            </a:r>
            <a:r>
              <a:rPr lang="pt-BR" dirty="0">
                <a:latin typeface="Arial"/>
                <a:cs typeface="Arial"/>
              </a:rPr>
              <a:t>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10" y="1247058"/>
            <a:ext cx="481647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>
                <a:latin typeface="Arial"/>
                <a:cs typeface="Arial"/>
              </a:rPr>
              <a:t>E</a:t>
            </a:r>
            <a:r>
              <a:rPr sz="1100" dirty="0">
                <a:latin typeface="Arial"/>
                <a:cs typeface="Arial"/>
              </a:rPr>
              <a:t>sco</a:t>
            </a:r>
            <a:r>
              <a:rPr sz="1100" spc="-10" dirty="0">
                <a:latin typeface="Arial"/>
                <a:cs typeface="Arial"/>
              </a:rPr>
              <a:t>l</a:t>
            </a:r>
            <a:r>
              <a:rPr sz="1100" spc="-5" dirty="0">
                <a:latin typeface="Arial"/>
                <a:cs typeface="Arial"/>
              </a:rPr>
              <a:t>h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o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lo</a:t>
            </a:r>
            <a:r>
              <a:rPr sz="1100" dirty="0">
                <a:latin typeface="Arial"/>
                <a:cs typeface="Arial"/>
              </a:rPr>
              <a:t>cal</a:t>
            </a:r>
            <a:r>
              <a:rPr sz="1100" spc="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qu</a:t>
            </a:r>
            <a:r>
              <a:rPr sz="1100" dirty="0">
                <a:latin typeface="Arial"/>
                <a:cs typeface="Arial"/>
              </a:rPr>
              <a:t>e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f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dirty="0">
                <a:latin typeface="Arial"/>
                <a:cs typeface="Arial"/>
              </a:rPr>
              <a:t>car</a:t>
            </a:r>
            <a:r>
              <a:rPr sz="1100" spc="1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o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seu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Arial"/>
                <a:cs typeface="Arial"/>
              </a:rPr>
              <a:t>p</a:t>
            </a:r>
            <a:r>
              <a:rPr sz="1100" dirty="0">
                <a:latin typeface="Arial"/>
                <a:cs typeface="Arial"/>
              </a:rPr>
              <a:t>r</a:t>
            </a:r>
            <a:r>
              <a:rPr sz="1100" spc="-5" dirty="0">
                <a:latin typeface="Arial"/>
                <a:cs typeface="Arial"/>
              </a:rPr>
              <a:t>o</a:t>
            </a:r>
            <a:r>
              <a:rPr sz="1100" dirty="0">
                <a:latin typeface="Arial"/>
                <a:cs typeface="Arial"/>
              </a:rPr>
              <a:t>j</a:t>
            </a:r>
            <a:r>
              <a:rPr sz="1100" spc="-15" dirty="0">
                <a:latin typeface="Arial"/>
                <a:cs typeface="Arial"/>
              </a:rPr>
              <a:t>e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e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e</a:t>
            </a:r>
            <a:r>
              <a:rPr sz="1100" spc="-15" dirty="0">
                <a:latin typeface="Arial"/>
                <a:cs typeface="Arial"/>
              </a:rPr>
              <a:t>n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-5" dirty="0">
                <a:latin typeface="Arial"/>
                <a:cs typeface="Arial"/>
              </a:rPr>
              <a:t>ã</a:t>
            </a:r>
            <a:r>
              <a:rPr sz="1100" dirty="0">
                <a:latin typeface="Arial"/>
                <a:cs typeface="Arial"/>
              </a:rPr>
              <a:t>o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d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spc="-15" dirty="0">
                <a:latin typeface="Arial"/>
                <a:cs typeface="Arial"/>
              </a:rPr>
              <a:t>g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dirty="0">
                <a:latin typeface="Arial"/>
                <a:cs typeface="Arial"/>
              </a:rPr>
              <a:t>te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o</a:t>
            </a:r>
            <a:r>
              <a:rPr sz="1100" spc="3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n</a:t>
            </a:r>
            <a:r>
              <a:rPr sz="1100" spc="-20" dirty="0">
                <a:latin typeface="Arial"/>
                <a:cs typeface="Arial"/>
              </a:rPr>
              <a:t>o</a:t>
            </a:r>
            <a:r>
              <a:rPr sz="1100" dirty="0">
                <a:latin typeface="Arial"/>
                <a:cs typeface="Arial"/>
              </a:rPr>
              <a:t>me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p</a:t>
            </a:r>
            <a:r>
              <a:rPr sz="1100" spc="-15" dirty="0">
                <a:latin typeface="Arial"/>
                <a:cs typeface="Arial"/>
              </a:rPr>
              <a:t>a</a:t>
            </a:r>
            <a:r>
              <a:rPr sz="1100" dirty="0">
                <a:latin typeface="Arial"/>
                <a:cs typeface="Arial"/>
              </a:rPr>
              <a:t>ra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seu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Arial"/>
                <a:cs typeface="Arial"/>
              </a:rPr>
              <a:t>p</a:t>
            </a:r>
            <a:r>
              <a:rPr sz="1100" dirty="0">
                <a:latin typeface="Arial"/>
                <a:cs typeface="Arial"/>
              </a:rPr>
              <a:t>r</a:t>
            </a:r>
            <a:r>
              <a:rPr sz="1100" spc="-5" dirty="0">
                <a:latin typeface="Arial"/>
                <a:cs typeface="Arial"/>
              </a:rPr>
              <a:t>o</a:t>
            </a:r>
            <a:r>
              <a:rPr sz="1100" spc="-10" dirty="0">
                <a:latin typeface="Arial"/>
                <a:cs typeface="Arial"/>
              </a:rPr>
              <a:t>j</a:t>
            </a:r>
            <a:r>
              <a:rPr sz="1100" spc="-5" dirty="0">
                <a:latin typeface="Arial"/>
                <a:cs typeface="Arial"/>
              </a:rPr>
              <a:t>eto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4400" y="1402720"/>
            <a:ext cx="5734049" cy="43427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914400" y="6073758"/>
            <a:ext cx="5734049" cy="6604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10" y="919398"/>
            <a:ext cx="5525135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260"/>
              </a:lnSpc>
            </a:pPr>
            <a:r>
              <a:rPr sz="1100" spc="-5" dirty="0">
                <a:latin typeface="Arial"/>
                <a:cs typeface="Arial"/>
              </a:rPr>
              <a:t>Apó</a:t>
            </a:r>
            <a:r>
              <a:rPr sz="1100" dirty="0">
                <a:latin typeface="Arial"/>
                <a:cs typeface="Arial"/>
              </a:rPr>
              <a:t>s</a:t>
            </a:r>
            <a:r>
              <a:rPr sz="1100" spc="3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ge</a:t>
            </a:r>
            <a:r>
              <a:rPr sz="1100" dirty="0">
                <a:latin typeface="Arial"/>
                <a:cs typeface="Arial"/>
              </a:rPr>
              <a:t>r</a:t>
            </a:r>
            <a:r>
              <a:rPr sz="1100" spc="-15" dirty="0">
                <a:latin typeface="Arial"/>
                <a:cs typeface="Arial"/>
              </a:rPr>
              <a:t>a</a:t>
            </a:r>
            <a:r>
              <a:rPr sz="1100" dirty="0">
                <a:latin typeface="Arial"/>
                <a:cs typeface="Arial"/>
              </a:rPr>
              <a:t>r</a:t>
            </a:r>
            <a:r>
              <a:rPr sz="1100" spc="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o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pr</a:t>
            </a:r>
            <a:r>
              <a:rPr sz="1100" spc="-15" dirty="0">
                <a:latin typeface="Arial"/>
                <a:cs typeface="Arial"/>
              </a:rPr>
              <a:t>o</a:t>
            </a:r>
            <a:r>
              <a:rPr sz="1100" spc="5" dirty="0">
                <a:latin typeface="Arial"/>
                <a:cs typeface="Arial"/>
              </a:rPr>
              <a:t>j</a:t>
            </a:r>
            <a:r>
              <a:rPr sz="1100" spc="-5" dirty="0">
                <a:latin typeface="Arial"/>
                <a:cs typeface="Arial"/>
              </a:rPr>
              <a:t>et</a:t>
            </a:r>
            <a:r>
              <a:rPr sz="1100" dirty="0">
                <a:latin typeface="Arial"/>
                <a:cs typeface="Arial"/>
              </a:rPr>
              <a:t>o</a:t>
            </a:r>
            <a:r>
              <a:rPr sz="1100" spc="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ab</a:t>
            </a:r>
            <a:r>
              <a:rPr sz="1100" spc="-10" dirty="0">
                <a:latin typeface="Arial"/>
                <a:cs typeface="Arial"/>
              </a:rPr>
              <a:t>r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o</a:t>
            </a:r>
            <a:r>
              <a:rPr sz="1100" spc="3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d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dirty="0">
                <a:latin typeface="Arial"/>
                <a:cs typeface="Arial"/>
              </a:rPr>
              <a:t>r</a:t>
            </a:r>
            <a:r>
              <a:rPr sz="1100" spc="-15" dirty="0">
                <a:latin typeface="Arial"/>
                <a:cs typeface="Arial"/>
              </a:rPr>
              <a:t>e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-5" dirty="0">
                <a:latin typeface="Arial"/>
                <a:cs typeface="Arial"/>
              </a:rPr>
              <a:t>óri</a:t>
            </a:r>
            <a:r>
              <a:rPr sz="1100" dirty="0">
                <a:latin typeface="Arial"/>
                <a:cs typeface="Arial"/>
              </a:rPr>
              <a:t>o</a:t>
            </a:r>
            <a:r>
              <a:rPr sz="1100" spc="4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Arial"/>
                <a:cs typeface="Arial"/>
              </a:rPr>
              <a:t>li</a:t>
            </a:r>
            <a:r>
              <a:rPr sz="1100" spc="-5" dirty="0">
                <a:latin typeface="Arial"/>
                <a:cs typeface="Arial"/>
              </a:rPr>
              <a:t>b</a:t>
            </a:r>
            <a:r>
              <a:rPr sz="1100" dirty="0">
                <a:latin typeface="Arial"/>
                <a:cs typeface="Arial"/>
              </a:rPr>
              <a:t>.</a:t>
            </a:r>
            <a:r>
              <a:rPr sz="1100" spc="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e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n</a:t>
            </a:r>
            <a:r>
              <a:rPr sz="1100" dirty="0">
                <a:latin typeface="Arial"/>
                <a:cs typeface="Arial"/>
              </a:rPr>
              <a:t>o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ar</a:t>
            </a:r>
            <a:r>
              <a:rPr sz="1100" spc="-15" dirty="0">
                <a:latin typeface="Arial"/>
                <a:cs typeface="Arial"/>
              </a:rPr>
              <a:t>q</a:t>
            </a:r>
            <a:r>
              <a:rPr sz="1100" spc="-5" dirty="0">
                <a:latin typeface="Arial"/>
                <a:cs typeface="Arial"/>
              </a:rPr>
              <a:t>u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dirty="0">
                <a:latin typeface="Arial"/>
                <a:cs typeface="Arial"/>
              </a:rPr>
              <a:t>vo</a:t>
            </a:r>
            <a:r>
              <a:rPr sz="1100" spc="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m</a:t>
            </a:r>
            <a:r>
              <a:rPr sz="1100" spc="-5" dirty="0">
                <a:latin typeface="Arial"/>
                <a:cs typeface="Arial"/>
              </a:rPr>
              <a:t>a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spc="-5" dirty="0">
                <a:latin typeface="Arial"/>
                <a:cs typeface="Arial"/>
              </a:rPr>
              <a:t>n.d</a:t>
            </a:r>
            <a:r>
              <a:rPr sz="1100" spc="-15" dirty="0">
                <a:latin typeface="Arial"/>
                <a:cs typeface="Arial"/>
              </a:rPr>
              <a:t>a</a:t>
            </a:r>
            <a:r>
              <a:rPr sz="1100" dirty="0">
                <a:latin typeface="Arial"/>
                <a:cs typeface="Arial"/>
              </a:rPr>
              <a:t>rt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ess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é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1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pág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spc="-5" dirty="0">
                <a:latin typeface="Arial"/>
                <a:cs typeface="Arial"/>
              </a:rPr>
              <a:t>n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spc="-5" dirty="0">
                <a:latin typeface="Arial"/>
                <a:cs typeface="Arial"/>
              </a:rPr>
              <a:t>n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dirty="0">
                <a:latin typeface="Arial"/>
                <a:cs typeface="Arial"/>
              </a:rPr>
              <a:t>c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spc="-5" dirty="0">
                <a:latin typeface="Arial"/>
                <a:cs typeface="Arial"/>
              </a:rPr>
              <a:t>a</a:t>
            </a:r>
            <a:r>
              <a:rPr sz="1100" dirty="0">
                <a:latin typeface="Arial"/>
                <a:cs typeface="Arial"/>
              </a:rPr>
              <a:t>l</a:t>
            </a:r>
            <a:r>
              <a:rPr sz="1100" spc="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do</a:t>
            </a:r>
            <a:r>
              <a:rPr sz="1100" spc="-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pro</a:t>
            </a:r>
            <a:r>
              <a:rPr sz="1100" spc="5" dirty="0">
                <a:latin typeface="Arial"/>
                <a:cs typeface="Arial"/>
              </a:rPr>
              <a:t>j</a:t>
            </a:r>
            <a:r>
              <a:rPr sz="1100" spc="-15" dirty="0">
                <a:latin typeface="Arial"/>
                <a:cs typeface="Arial"/>
              </a:rPr>
              <a:t>e</a:t>
            </a:r>
            <a:r>
              <a:rPr sz="1100" dirty="0">
                <a:latin typeface="Arial"/>
                <a:cs typeface="Arial"/>
              </a:rPr>
              <a:t>to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2010" y="4338113"/>
            <a:ext cx="4515485" cy="4709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270"/>
              </a:lnSpc>
            </a:pPr>
            <a:r>
              <a:rPr sz="1100" spc="-5" dirty="0">
                <a:latin typeface="Arial"/>
                <a:cs typeface="Arial"/>
              </a:rPr>
              <a:t>aqu</a:t>
            </a:r>
            <a:r>
              <a:rPr sz="1100" dirty="0">
                <a:latin typeface="Arial"/>
                <a:cs typeface="Arial"/>
              </a:rPr>
              <a:t>i</a:t>
            </a:r>
            <a:r>
              <a:rPr sz="1100" spc="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você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pod</a:t>
            </a:r>
            <a:r>
              <a:rPr sz="1100" dirty="0">
                <a:latin typeface="Arial"/>
                <a:cs typeface="Arial"/>
              </a:rPr>
              <a:t>e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a</a:t>
            </a:r>
            <a:r>
              <a:rPr sz="1100" spc="-10" dirty="0">
                <a:latin typeface="Arial"/>
                <a:cs typeface="Arial"/>
              </a:rPr>
              <a:t>l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-5" dirty="0">
                <a:latin typeface="Arial"/>
                <a:cs typeface="Arial"/>
              </a:rPr>
              <a:t>er</a:t>
            </a:r>
            <a:r>
              <a:rPr sz="1100" spc="-15" dirty="0">
                <a:latin typeface="Arial"/>
                <a:cs typeface="Arial"/>
              </a:rPr>
              <a:t>a</a:t>
            </a:r>
            <a:r>
              <a:rPr sz="1100" dirty="0">
                <a:latin typeface="Arial"/>
                <a:cs typeface="Arial"/>
              </a:rPr>
              <a:t>r</a:t>
            </a:r>
            <a:r>
              <a:rPr sz="1100" spc="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e</a:t>
            </a:r>
            <a:r>
              <a:rPr sz="1100" spc="1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cr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spc="-5" dirty="0">
                <a:latin typeface="Arial"/>
                <a:cs typeface="Arial"/>
              </a:rPr>
              <a:t>a</a:t>
            </a:r>
            <a:r>
              <a:rPr sz="1100" dirty="0">
                <a:latin typeface="Arial"/>
                <a:cs typeface="Arial"/>
              </a:rPr>
              <a:t>r</a:t>
            </a:r>
            <a:r>
              <a:rPr sz="1100" spc="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seu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có</a:t>
            </a:r>
            <a:r>
              <a:rPr sz="1100" spc="-5" dirty="0">
                <a:latin typeface="Arial"/>
                <a:cs typeface="Arial"/>
              </a:rPr>
              <a:t>d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spc="-5" dirty="0">
                <a:latin typeface="Arial"/>
                <a:cs typeface="Arial"/>
              </a:rPr>
              <a:t>g</a:t>
            </a:r>
            <a:r>
              <a:rPr sz="1100" dirty="0">
                <a:latin typeface="Arial"/>
                <a:cs typeface="Arial"/>
              </a:rPr>
              <a:t>o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d</a:t>
            </a:r>
            <a:r>
              <a:rPr sz="1100" dirty="0">
                <a:latin typeface="Arial"/>
                <a:cs typeface="Arial"/>
              </a:rPr>
              <a:t>e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ac</a:t>
            </a:r>
            <a:r>
              <a:rPr sz="1100" spc="-20" dirty="0">
                <a:latin typeface="Arial"/>
                <a:cs typeface="Arial"/>
              </a:rPr>
              <a:t>o</a:t>
            </a:r>
            <a:r>
              <a:rPr sz="1100" spc="-10" dirty="0">
                <a:latin typeface="Arial"/>
                <a:cs typeface="Arial"/>
              </a:rPr>
              <a:t>r</a:t>
            </a:r>
            <a:r>
              <a:rPr sz="1100" spc="-5" dirty="0">
                <a:latin typeface="Arial"/>
                <a:cs typeface="Arial"/>
              </a:rPr>
              <a:t>d</a:t>
            </a:r>
            <a:r>
              <a:rPr sz="1100" dirty="0">
                <a:latin typeface="Arial"/>
                <a:cs typeface="Arial"/>
              </a:rPr>
              <a:t>o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com</a:t>
            </a:r>
            <a:r>
              <a:rPr sz="1100" spc="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sua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pr</a:t>
            </a:r>
            <a:r>
              <a:rPr sz="1100" spc="-15" dirty="0">
                <a:latin typeface="Arial"/>
                <a:cs typeface="Arial"/>
              </a:rPr>
              <a:t>e</a:t>
            </a:r>
            <a:r>
              <a:rPr sz="1100" dirty="0">
                <a:latin typeface="Arial"/>
                <a:cs typeface="Arial"/>
              </a:rPr>
              <a:t>f</a:t>
            </a:r>
            <a:r>
              <a:rPr sz="1100" spc="-5" dirty="0">
                <a:latin typeface="Arial"/>
                <a:cs typeface="Arial"/>
              </a:rPr>
              <a:t>erênc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aqu</a:t>
            </a:r>
            <a:r>
              <a:rPr sz="1100" dirty="0">
                <a:latin typeface="Arial"/>
                <a:cs typeface="Arial"/>
              </a:rPr>
              <a:t>i</a:t>
            </a:r>
            <a:r>
              <a:rPr sz="1100" spc="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u</a:t>
            </a:r>
            <a:r>
              <a:rPr sz="1100" dirty="0">
                <a:latin typeface="Arial"/>
                <a:cs typeface="Arial"/>
              </a:rPr>
              <a:t>m</a:t>
            </a:r>
            <a:r>
              <a:rPr sz="1100" spc="35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Arial"/>
                <a:cs typeface="Arial"/>
              </a:rPr>
              <a:t>e</a:t>
            </a:r>
            <a:r>
              <a:rPr sz="1100" dirty="0">
                <a:latin typeface="Arial"/>
                <a:cs typeface="Arial"/>
              </a:rPr>
              <a:t>xemp</a:t>
            </a:r>
            <a:r>
              <a:rPr sz="1100" spc="-5" dirty="0">
                <a:latin typeface="Arial"/>
                <a:cs typeface="Arial"/>
              </a:rPr>
              <a:t>l</a:t>
            </a:r>
            <a:r>
              <a:rPr sz="1100" dirty="0">
                <a:latin typeface="Arial"/>
                <a:cs typeface="Arial"/>
              </a:rPr>
              <a:t>o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d</a:t>
            </a:r>
            <a:r>
              <a:rPr sz="1100" dirty="0">
                <a:latin typeface="Arial"/>
                <a:cs typeface="Arial"/>
              </a:rPr>
              <a:t>e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có</a:t>
            </a:r>
            <a:r>
              <a:rPr sz="1100" spc="-5" dirty="0">
                <a:latin typeface="Arial"/>
                <a:cs typeface="Arial"/>
              </a:rPr>
              <a:t>d</a:t>
            </a:r>
            <a:r>
              <a:rPr sz="1100" spc="-20" dirty="0">
                <a:latin typeface="Arial"/>
                <a:cs typeface="Arial"/>
              </a:rPr>
              <a:t>i</a:t>
            </a:r>
            <a:r>
              <a:rPr sz="1100" spc="-5" dirty="0">
                <a:latin typeface="Arial"/>
                <a:cs typeface="Arial"/>
              </a:rPr>
              <a:t>go</a:t>
            </a:r>
            <a:r>
              <a:rPr sz="1100" dirty="0">
                <a:latin typeface="Arial"/>
                <a:cs typeface="Arial"/>
              </a:rPr>
              <a:t>:</a:t>
            </a:r>
          </a:p>
          <a:p>
            <a:pPr marL="12700" marR="2243455">
              <a:lnSpc>
                <a:spcPts val="2470"/>
              </a:lnSpc>
              <a:spcBef>
                <a:spcPts val="229"/>
              </a:spcBef>
            </a:pPr>
            <a:r>
              <a:rPr sz="1100" spc="-10" dirty="0">
                <a:latin typeface="Arial"/>
                <a:cs typeface="Arial"/>
              </a:rPr>
              <a:t>i</a:t>
            </a:r>
            <a:r>
              <a:rPr sz="1100" dirty="0">
                <a:latin typeface="Arial"/>
                <a:cs typeface="Arial"/>
              </a:rPr>
              <a:t>m</a:t>
            </a:r>
            <a:r>
              <a:rPr sz="1100" spc="-5" dirty="0">
                <a:latin typeface="Arial"/>
                <a:cs typeface="Arial"/>
              </a:rPr>
              <a:t>po</a:t>
            </a:r>
            <a:r>
              <a:rPr sz="1100" dirty="0">
                <a:latin typeface="Arial"/>
                <a:cs typeface="Arial"/>
              </a:rPr>
              <a:t>rt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'</a:t>
            </a:r>
            <a:r>
              <a:rPr sz="1100" spc="-5" dirty="0">
                <a:latin typeface="Arial"/>
                <a:cs typeface="Arial"/>
              </a:rPr>
              <a:t>p</a:t>
            </a:r>
            <a:r>
              <a:rPr sz="1100" spc="-20" dirty="0">
                <a:latin typeface="Arial"/>
                <a:cs typeface="Arial"/>
              </a:rPr>
              <a:t>a</a:t>
            </a:r>
            <a:r>
              <a:rPr sz="1100" dirty="0">
                <a:latin typeface="Arial"/>
                <a:cs typeface="Arial"/>
              </a:rPr>
              <a:t>cka</a:t>
            </a:r>
            <a:r>
              <a:rPr sz="1100" spc="-5" dirty="0">
                <a:latin typeface="Arial"/>
                <a:cs typeface="Arial"/>
              </a:rPr>
              <a:t>ge</a:t>
            </a:r>
            <a:r>
              <a:rPr sz="1100" spc="-10" dirty="0">
                <a:latin typeface="Arial"/>
                <a:cs typeface="Arial"/>
              </a:rPr>
              <a:t>:</a:t>
            </a:r>
            <a:r>
              <a:rPr sz="1100" dirty="0">
                <a:latin typeface="Arial"/>
                <a:cs typeface="Arial"/>
              </a:rPr>
              <a:t>f</a:t>
            </a:r>
            <a:r>
              <a:rPr sz="1100" spc="-10" dirty="0">
                <a:latin typeface="Arial"/>
                <a:cs typeface="Arial"/>
              </a:rPr>
              <a:t>l</a:t>
            </a:r>
            <a:r>
              <a:rPr sz="1100" spc="-5" dirty="0">
                <a:latin typeface="Arial"/>
                <a:cs typeface="Arial"/>
              </a:rPr>
              <a:t>u</a:t>
            </a:r>
            <a:r>
              <a:rPr sz="1100" spc="-10" dirty="0">
                <a:latin typeface="Arial"/>
                <a:cs typeface="Arial"/>
              </a:rPr>
              <a:t>t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-5" dirty="0">
                <a:latin typeface="Arial"/>
                <a:cs typeface="Arial"/>
              </a:rPr>
              <a:t>e</a:t>
            </a:r>
            <a:r>
              <a:rPr sz="1100" spc="-10" dirty="0">
                <a:latin typeface="Arial"/>
                <a:cs typeface="Arial"/>
              </a:rPr>
              <a:t>r</a:t>
            </a:r>
            <a:r>
              <a:rPr sz="1100" dirty="0">
                <a:latin typeface="Arial"/>
                <a:cs typeface="Arial"/>
              </a:rPr>
              <a:t>/</a:t>
            </a:r>
            <a:r>
              <a:rPr sz="1100" spc="-10" dirty="0">
                <a:latin typeface="Arial"/>
                <a:cs typeface="Arial"/>
              </a:rPr>
              <a:t>m</a:t>
            </a:r>
            <a:r>
              <a:rPr sz="1100" spc="-5" dirty="0">
                <a:latin typeface="Arial"/>
                <a:cs typeface="Arial"/>
              </a:rPr>
              <a:t>ate</a:t>
            </a:r>
            <a:r>
              <a:rPr sz="1100" dirty="0">
                <a:latin typeface="Arial"/>
                <a:cs typeface="Arial"/>
              </a:rPr>
              <a:t>r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spc="-5" dirty="0">
                <a:latin typeface="Arial"/>
                <a:cs typeface="Arial"/>
              </a:rPr>
              <a:t>a</a:t>
            </a:r>
            <a:r>
              <a:rPr sz="1100" spc="-10" dirty="0">
                <a:latin typeface="Arial"/>
                <a:cs typeface="Arial"/>
              </a:rPr>
              <a:t>l</a:t>
            </a:r>
            <a:r>
              <a:rPr sz="1100" dirty="0">
                <a:latin typeface="Arial"/>
                <a:cs typeface="Arial"/>
              </a:rPr>
              <a:t>.</a:t>
            </a:r>
            <a:r>
              <a:rPr sz="1100" spc="-5" dirty="0">
                <a:latin typeface="Arial"/>
                <a:cs typeface="Arial"/>
              </a:rPr>
              <a:t>da</a:t>
            </a:r>
            <a:r>
              <a:rPr sz="1100" spc="-10" dirty="0">
                <a:latin typeface="Arial"/>
                <a:cs typeface="Arial"/>
              </a:rPr>
              <a:t>r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-10" dirty="0">
                <a:latin typeface="Arial"/>
                <a:cs typeface="Arial"/>
              </a:rPr>
              <a:t>'</a:t>
            </a:r>
            <a:r>
              <a:rPr sz="1100" dirty="0">
                <a:latin typeface="Arial"/>
                <a:cs typeface="Arial"/>
              </a:rPr>
              <a:t>;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vo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dirty="0">
                <a:latin typeface="Arial"/>
                <a:cs typeface="Arial"/>
              </a:rPr>
              <a:t>d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spc="5" dirty="0">
                <a:latin typeface="Arial"/>
                <a:cs typeface="Arial"/>
              </a:rPr>
              <a:t>m</a:t>
            </a:r>
            <a:r>
              <a:rPr sz="1100" spc="-5" dirty="0">
                <a:latin typeface="Arial"/>
                <a:cs typeface="Arial"/>
              </a:rPr>
              <a:t>a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spc="-5" dirty="0">
                <a:latin typeface="Arial"/>
                <a:cs typeface="Arial"/>
              </a:rPr>
              <a:t>n</a:t>
            </a:r>
            <a:r>
              <a:rPr sz="1100" spc="-10" dirty="0">
                <a:latin typeface="Arial"/>
                <a:cs typeface="Arial"/>
              </a:rPr>
              <a:t>(</a:t>
            </a:r>
            <a:r>
              <a:rPr sz="1100" dirty="0">
                <a:latin typeface="Arial"/>
                <a:cs typeface="Arial"/>
              </a:rPr>
              <a:t>)</a:t>
            </a:r>
            <a:r>
              <a:rPr sz="1100" spc="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{</a:t>
            </a:r>
          </a:p>
          <a:p>
            <a:pPr marL="90170">
              <a:lnSpc>
                <a:spcPct val="100000"/>
              </a:lnSpc>
              <a:spcBef>
                <a:spcPts val="865"/>
              </a:spcBef>
            </a:pPr>
            <a:r>
              <a:rPr sz="1100" dirty="0">
                <a:latin typeface="Arial"/>
                <a:cs typeface="Arial"/>
              </a:rPr>
              <a:t>r</a:t>
            </a:r>
            <a:r>
              <a:rPr sz="1100" spc="-5" dirty="0">
                <a:latin typeface="Arial"/>
                <a:cs typeface="Arial"/>
              </a:rPr>
              <a:t>unApp</a:t>
            </a:r>
            <a:r>
              <a:rPr sz="1100" spc="-10" dirty="0">
                <a:latin typeface="Arial"/>
                <a:cs typeface="Arial"/>
              </a:rPr>
              <a:t>(</a:t>
            </a:r>
            <a:r>
              <a:rPr sz="1100" dirty="0">
                <a:latin typeface="Arial"/>
                <a:cs typeface="Arial"/>
              </a:rPr>
              <a:t>M</a:t>
            </a:r>
            <a:r>
              <a:rPr sz="1100" spc="-5" dirty="0">
                <a:latin typeface="Arial"/>
                <a:cs typeface="Arial"/>
              </a:rPr>
              <a:t>euApp</a:t>
            </a:r>
            <a:r>
              <a:rPr sz="1100" dirty="0">
                <a:latin typeface="Arial"/>
                <a:cs typeface="Arial"/>
              </a:rPr>
              <a:t>(</a:t>
            </a:r>
            <a:r>
              <a:rPr sz="1100" spc="-10" dirty="0">
                <a:latin typeface="Arial"/>
                <a:cs typeface="Arial"/>
              </a:rPr>
              <a:t>)</a:t>
            </a:r>
            <a:r>
              <a:rPr sz="1100" dirty="0">
                <a:latin typeface="Arial"/>
                <a:cs typeface="Arial"/>
              </a:rPr>
              <a:t>);</a:t>
            </a: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9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Arial"/>
                <a:cs typeface="Arial"/>
              </a:rPr>
              <a:t>}</a:t>
            </a: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Arial"/>
                <a:cs typeface="Arial"/>
              </a:rPr>
              <a:t>c</a:t>
            </a:r>
            <a:r>
              <a:rPr sz="1100" spc="-10" dirty="0">
                <a:latin typeface="Arial"/>
                <a:cs typeface="Arial"/>
              </a:rPr>
              <a:t>l</a:t>
            </a:r>
            <a:r>
              <a:rPr sz="1100" spc="-5" dirty="0">
                <a:latin typeface="Arial"/>
                <a:cs typeface="Arial"/>
              </a:rPr>
              <a:t>as</a:t>
            </a:r>
            <a:r>
              <a:rPr sz="1100" dirty="0">
                <a:latin typeface="Arial"/>
                <a:cs typeface="Arial"/>
              </a:rPr>
              <a:t>s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spc="5" dirty="0">
                <a:latin typeface="Arial"/>
                <a:cs typeface="Arial"/>
              </a:rPr>
              <a:t>M</a:t>
            </a:r>
            <a:r>
              <a:rPr sz="1100" spc="-5" dirty="0">
                <a:latin typeface="Arial"/>
                <a:cs typeface="Arial"/>
              </a:rPr>
              <a:t>euAp</a:t>
            </a:r>
            <a:r>
              <a:rPr sz="1100" dirty="0">
                <a:latin typeface="Arial"/>
                <a:cs typeface="Arial"/>
              </a:rPr>
              <a:t>p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exte</a:t>
            </a:r>
            <a:r>
              <a:rPr sz="1100" spc="-15" dirty="0">
                <a:latin typeface="Arial"/>
                <a:cs typeface="Arial"/>
              </a:rPr>
              <a:t>n</a:t>
            </a:r>
            <a:r>
              <a:rPr sz="1100" spc="-5" dirty="0">
                <a:latin typeface="Arial"/>
                <a:cs typeface="Arial"/>
              </a:rPr>
              <a:t>d</a:t>
            </a:r>
            <a:r>
              <a:rPr sz="1100" dirty="0">
                <a:latin typeface="Arial"/>
                <a:cs typeface="Arial"/>
              </a:rPr>
              <a:t>s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Arial"/>
                <a:cs typeface="Arial"/>
              </a:rPr>
              <a:t>S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-5" dirty="0">
                <a:latin typeface="Arial"/>
                <a:cs typeface="Arial"/>
              </a:rPr>
              <a:t>ateles</a:t>
            </a:r>
            <a:r>
              <a:rPr sz="1100" spc="-15" dirty="0">
                <a:latin typeface="Arial"/>
                <a:cs typeface="Arial"/>
              </a:rPr>
              <a:t>s</a:t>
            </a:r>
            <a:r>
              <a:rPr sz="1100" dirty="0">
                <a:latin typeface="Arial"/>
                <a:cs typeface="Arial"/>
              </a:rPr>
              <a:t>Wi</a:t>
            </a:r>
            <a:r>
              <a:rPr sz="1100" spc="-10" dirty="0">
                <a:latin typeface="Arial"/>
                <a:cs typeface="Arial"/>
              </a:rPr>
              <a:t>d</a:t>
            </a:r>
            <a:r>
              <a:rPr sz="1100" spc="-5" dirty="0">
                <a:latin typeface="Arial"/>
                <a:cs typeface="Arial"/>
              </a:rPr>
              <a:t>ge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{</a:t>
            </a: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950" dirty="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100" spc="-5" dirty="0">
                <a:latin typeface="Arial"/>
                <a:cs typeface="Arial"/>
              </a:rPr>
              <a:t>@ov</a:t>
            </a:r>
            <a:r>
              <a:rPr sz="1100" spc="-20" dirty="0">
                <a:latin typeface="Arial"/>
                <a:cs typeface="Arial"/>
              </a:rPr>
              <a:t>e</a:t>
            </a:r>
            <a:r>
              <a:rPr sz="1100" dirty="0">
                <a:latin typeface="Arial"/>
                <a:cs typeface="Arial"/>
              </a:rPr>
              <a:t>rr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spc="-5" dirty="0">
                <a:latin typeface="Arial"/>
                <a:cs typeface="Arial"/>
              </a:rPr>
              <a:t>de</a:t>
            </a:r>
            <a:endParaRPr sz="1100" dirty="0">
              <a:latin typeface="Arial"/>
              <a:cs typeface="Arial"/>
            </a:endParaRPr>
          </a:p>
          <a:p>
            <a:pPr marL="469265" marR="2188210" indent="-379730">
              <a:lnSpc>
                <a:spcPct val="186400"/>
              </a:lnSpc>
              <a:spcBef>
                <a:spcPts val="10"/>
              </a:spcBef>
            </a:pPr>
            <a:r>
              <a:rPr sz="1100" dirty="0">
                <a:latin typeface="Arial"/>
                <a:cs typeface="Arial"/>
              </a:rPr>
              <a:t>Wi</a:t>
            </a:r>
            <a:r>
              <a:rPr sz="1100" spc="-10" dirty="0">
                <a:latin typeface="Arial"/>
                <a:cs typeface="Arial"/>
              </a:rPr>
              <a:t>d</a:t>
            </a:r>
            <a:r>
              <a:rPr sz="1100" spc="-5" dirty="0">
                <a:latin typeface="Arial"/>
                <a:cs typeface="Arial"/>
              </a:rPr>
              <a:t>ge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4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bu</a:t>
            </a:r>
            <a:r>
              <a:rPr sz="1100" spc="-10" dirty="0">
                <a:latin typeface="Arial"/>
                <a:cs typeface="Arial"/>
              </a:rPr>
              <a:t>il</a:t>
            </a:r>
            <a:r>
              <a:rPr sz="1100" spc="-5" dirty="0">
                <a:latin typeface="Arial"/>
                <a:cs typeface="Arial"/>
              </a:rPr>
              <a:t>d(Bu</a:t>
            </a:r>
            <a:r>
              <a:rPr sz="1100" spc="-10" dirty="0">
                <a:latin typeface="Arial"/>
                <a:cs typeface="Arial"/>
              </a:rPr>
              <a:t>il</a:t>
            </a:r>
            <a:r>
              <a:rPr sz="1100" spc="-5" dirty="0">
                <a:latin typeface="Arial"/>
                <a:cs typeface="Arial"/>
              </a:rPr>
              <a:t>d</a:t>
            </a:r>
            <a:r>
              <a:rPr sz="1100" spc="-10" dirty="0">
                <a:latin typeface="Arial"/>
                <a:cs typeface="Arial"/>
              </a:rPr>
              <a:t>C</a:t>
            </a:r>
            <a:r>
              <a:rPr sz="1100" spc="-5" dirty="0">
                <a:latin typeface="Arial"/>
                <a:cs typeface="Arial"/>
              </a:rPr>
              <a:t>on</a:t>
            </a:r>
            <a:r>
              <a:rPr sz="1100" spc="-10" dirty="0">
                <a:latin typeface="Arial"/>
                <a:cs typeface="Arial"/>
              </a:rPr>
              <a:t>t</a:t>
            </a:r>
            <a:r>
              <a:rPr sz="1100" spc="-5" dirty="0">
                <a:latin typeface="Arial"/>
                <a:cs typeface="Arial"/>
              </a:rPr>
              <a:t>ex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co</a:t>
            </a:r>
            <a:r>
              <a:rPr sz="1100" spc="-20" dirty="0">
                <a:latin typeface="Arial"/>
                <a:cs typeface="Arial"/>
              </a:rPr>
              <a:t>n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-5" dirty="0">
                <a:latin typeface="Arial"/>
                <a:cs typeface="Arial"/>
              </a:rPr>
              <a:t>e</a:t>
            </a:r>
            <a:r>
              <a:rPr sz="1100" spc="-15" dirty="0">
                <a:latin typeface="Arial"/>
                <a:cs typeface="Arial"/>
              </a:rPr>
              <a:t>x</a:t>
            </a:r>
            <a:r>
              <a:rPr sz="1100" dirty="0">
                <a:latin typeface="Arial"/>
                <a:cs typeface="Arial"/>
              </a:rPr>
              <a:t>t)</a:t>
            </a:r>
            <a:r>
              <a:rPr sz="1100" spc="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{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r</a:t>
            </a:r>
            <a:r>
              <a:rPr sz="1100" spc="-5" dirty="0">
                <a:latin typeface="Arial"/>
                <a:cs typeface="Arial"/>
              </a:rPr>
              <a:t>et</a:t>
            </a:r>
            <a:r>
              <a:rPr sz="1100" spc="-15" dirty="0">
                <a:latin typeface="Arial"/>
                <a:cs typeface="Arial"/>
              </a:rPr>
              <a:t>u</a:t>
            </a:r>
            <a:r>
              <a:rPr sz="1100" dirty="0">
                <a:latin typeface="Arial"/>
                <a:cs typeface="Arial"/>
              </a:rPr>
              <a:t>rn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M</a:t>
            </a:r>
            <a:r>
              <a:rPr sz="1100" spc="-5" dirty="0">
                <a:latin typeface="Arial"/>
                <a:cs typeface="Arial"/>
              </a:rPr>
              <a:t>at</a:t>
            </a:r>
            <a:r>
              <a:rPr sz="1100" spc="-15" dirty="0">
                <a:latin typeface="Arial"/>
                <a:cs typeface="Arial"/>
              </a:rPr>
              <a:t>e</a:t>
            </a:r>
            <a:r>
              <a:rPr sz="1100" dirty="0">
                <a:latin typeface="Arial"/>
                <a:cs typeface="Arial"/>
              </a:rPr>
              <a:t>r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spc="-5" dirty="0">
                <a:latin typeface="Arial"/>
                <a:cs typeface="Arial"/>
              </a:rPr>
              <a:t>a</a:t>
            </a:r>
            <a:r>
              <a:rPr sz="1100" spc="-10" dirty="0">
                <a:latin typeface="Arial"/>
                <a:cs typeface="Arial"/>
              </a:rPr>
              <a:t>l</a:t>
            </a:r>
            <a:r>
              <a:rPr sz="1100" spc="-5" dirty="0">
                <a:latin typeface="Arial"/>
                <a:cs typeface="Arial"/>
              </a:rPr>
              <a:t>App</a:t>
            </a:r>
            <a:r>
              <a:rPr sz="1100" dirty="0">
                <a:latin typeface="Arial"/>
                <a:cs typeface="Arial"/>
              </a:rPr>
              <a:t>(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50" dirty="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</a:pPr>
            <a:r>
              <a:rPr sz="1100" spc="-5" dirty="0">
                <a:latin typeface="Arial"/>
                <a:cs typeface="Arial"/>
              </a:rPr>
              <a:t>ho</a:t>
            </a:r>
            <a:r>
              <a:rPr sz="1100" dirty="0">
                <a:latin typeface="Arial"/>
                <a:cs typeface="Arial"/>
              </a:rPr>
              <a:t>m</a:t>
            </a:r>
            <a:r>
              <a:rPr sz="1100" spc="-5" dirty="0">
                <a:latin typeface="Arial"/>
                <a:cs typeface="Arial"/>
              </a:rPr>
              <a:t>e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-5" dirty="0">
                <a:latin typeface="Arial"/>
                <a:cs typeface="Arial"/>
              </a:rPr>
              <a:t>e</a:t>
            </a:r>
            <a:r>
              <a:rPr sz="1100" spc="-10" dirty="0">
                <a:latin typeface="Arial"/>
                <a:cs typeface="Arial"/>
              </a:rPr>
              <a:t>l</a:t>
            </a:r>
            <a:r>
              <a:rPr sz="1100" spc="-5" dirty="0">
                <a:latin typeface="Arial"/>
                <a:cs typeface="Arial"/>
              </a:rPr>
              <a:t>aOla</a:t>
            </a:r>
            <a:r>
              <a:rPr sz="1100" dirty="0">
                <a:latin typeface="Arial"/>
                <a:cs typeface="Arial"/>
              </a:rPr>
              <a:t>M</a:t>
            </a:r>
            <a:r>
              <a:rPr sz="1100" spc="-5" dirty="0">
                <a:latin typeface="Arial"/>
                <a:cs typeface="Arial"/>
              </a:rPr>
              <a:t>und</a:t>
            </a:r>
            <a:r>
              <a:rPr sz="1100" spc="-20" dirty="0">
                <a:latin typeface="Arial"/>
                <a:cs typeface="Arial"/>
              </a:rPr>
              <a:t>o</a:t>
            </a:r>
            <a:r>
              <a:rPr sz="1100" dirty="0">
                <a:latin typeface="Arial"/>
                <a:cs typeface="Arial"/>
              </a:rPr>
              <a:t>(</a:t>
            </a:r>
            <a:r>
              <a:rPr sz="1100" spc="-10" dirty="0">
                <a:latin typeface="Arial"/>
                <a:cs typeface="Arial"/>
              </a:rPr>
              <a:t>)</a:t>
            </a:r>
            <a:r>
              <a:rPr sz="1100" dirty="0">
                <a:latin typeface="Arial"/>
                <a:cs typeface="Arial"/>
              </a:rPr>
              <a:t>,</a:t>
            </a: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</a:pPr>
            <a:r>
              <a:rPr sz="1100" dirty="0">
                <a:latin typeface="Arial"/>
                <a:cs typeface="Arial"/>
              </a:rPr>
              <a:t>);</a:t>
            </a: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950" dirty="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100" dirty="0">
                <a:latin typeface="Arial"/>
                <a:cs typeface="Arial"/>
              </a:rPr>
              <a:t>}</a:t>
            </a: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Arial"/>
                <a:cs typeface="Arial"/>
              </a:rPr>
              <a:t>}</a:t>
            </a: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9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Arial"/>
                <a:cs typeface="Arial"/>
              </a:rPr>
              <a:t>c</a:t>
            </a:r>
            <a:r>
              <a:rPr sz="1100" spc="-10" dirty="0">
                <a:latin typeface="Arial"/>
                <a:cs typeface="Arial"/>
              </a:rPr>
              <a:t>l</a:t>
            </a:r>
            <a:r>
              <a:rPr sz="1100" spc="-5" dirty="0">
                <a:latin typeface="Arial"/>
                <a:cs typeface="Arial"/>
              </a:rPr>
              <a:t>as</a:t>
            </a:r>
            <a:r>
              <a:rPr sz="1100" dirty="0">
                <a:latin typeface="Arial"/>
                <a:cs typeface="Arial"/>
              </a:rPr>
              <a:t>s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Te</a:t>
            </a:r>
            <a:r>
              <a:rPr sz="1100" spc="-10" dirty="0">
                <a:latin typeface="Arial"/>
                <a:cs typeface="Arial"/>
              </a:rPr>
              <a:t>l</a:t>
            </a:r>
            <a:r>
              <a:rPr sz="1100" spc="-5" dirty="0">
                <a:latin typeface="Arial"/>
                <a:cs typeface="Arial"/>
              </a:rPr>
              <a:t>aOla</a:t>
            </a:r>
            <a:r>
              <a:rPr sz="1100" dirty="0">
                <a:latin typeface="Arial"/>
                <a:cs typeface="Arial"/>
              </a:rPr>
              <a:t>M</a:t>
            </a:r>
            <a:r>
              <a:rPr sz="1100" spc="-5" dirty="0">
                <a:latin typeface="Arial"/>
                <a:cs typeface="Arial"/>
              </a:rPr>
              <a:t>und</a:t>
            </a:r>
            <a:r>
              <a:rPr sz="1100" dirty="0">
                <a:latin typeface="Arial"/>
                <a:cs typeface="Arial"/>
              </a:rPr>
              <a:t>o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e</a:t>
            </a:r>
            <a:r>
              <a:rPr sz="1100" spc="-15" dirty="0">
                <a:latin typeface="Arial"/>
                <a:cs typeface="Arial"/>
              </a:rPr>
              <a:t>x</a:t>
            </a:r>
            <a:r>
              <a:rPr sz="1100" spc="-10" dirty="0">
                <a:latin typeface="Arial"/>
                <a:cs typeface="Arial"/>
              </a:rPr>
              <a:t>t</a:t>
            </a:r>
            <a:r>
              <a:rPr sz="1100" spc="-5" dirty="0">
                <a:latin typeface="Arial"/>
                <a:cs typeface="Arial"/>
              </a:rPr>
              <a:t>end</a:t>
            </a:r>
            <a:r>
              <a:rPr sz="1100" dirty="0">
                <a:latin typeface="Arial"/>
                <a:cs typeface="Arial"/>
              </a:rPr>
              <a:t>s</a:t>
            </a:r>
            <a:r>
              <a:rPr sz="1100" spc="3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S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-15" dirty="0">
                <a:latin typeface="Arial"/>
                <a:cs typeface="Arial"/>
              </a:rPr>
              <a:t>a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-5" dirty="0">
                <a:latin typeface="Arial"/>
                <a:cs typeface="Arial"/>
              </a:rPr>
              <a:t>eful</a:t>
            </a:r>
            <a:r>
              <a:rPr sz="1100" dirty="0">
                <a:latin typeface="Arial"/>
                <a:cs typeface="Arial"/>
              </a:rPr>
              <a:t>Wi</a:t>
            </a:r>
            <a:r>
              <a:rPr sz="1100" spc="-10" dirty="0">
                <a:latin typeface="Arial"/>
                <a:cs typeface="Arial"/>
              </a:rPr>
              <a:t>d</a:t>
            </a:r>
            <a:r>
              <a:rPr sz="1100" spc="-5" dirty="0">
                <a:latin typeface="Arial"/>
                <a:cs typeface="Arial"/>
              </a:rPr>
              <a:t>g</a:t>
            </a:r>
            <a:r>
              <a:rPr sz="1100" spc="-20" dirty="0">
                <a:latin typeface="Arial"/>
                <a:cs typeface="Arial"/>
              </a:rPr>
              <a:t>e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{</a:t>
            </a: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950" dirty="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100" spc="-5" dirty="0">
                <a:latin typeface="Arial"/>
                <a:cs typeface="Arial"/>
              </a:rPr>
              <a:t>@ov</a:t>
            </a:r>
            <a:r>
              <a:rPr sz="1100" spc="-20" dirty="0">
                <a:latin typeface="Arial"/>
                <a:cs typeface="Arial"/>
              </a:rPr>
              <a:t>e</a:t>
            </a:r>
            <a:r>
              <a:rPr sz="1100" dirty="0">
                <a:latin typeface="Arial"/>
                <a:cs typeface="Arial"/>
              </a:rPr>
              <a:t>rr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spc="-5" dirty="0">
                <a:latin typeface="Arial"/>
                <a:cs typeface="Arial"/>
              </a:rPr>
              <a:t>de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00" y="1411233"/>
            <a:ext cx="5733165" cy="2418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10" y="919398"/>
            <a:ext cx="3979545" cy="7992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100" spc="-5" dirty="0">
                <a:latin typeface="Arial"/>
                <a:cs typeface="Arial"/>
              </a:rPr>
              <a:t>_Te</a:t>
            </a:r>
            <a:r>
              <a:rPr sz="1100" spc="-10" dirty="0">
                <a:latin typeface="Arial"/>
                <a:cs typeface="Arial"/>
              </a:rPr>
              <a:t>l</a:t>
            </a:r>
            <a:r>
              <a:rPr sz="1100" spc="-5" dirty="0">
                <a:latin typeface="Arial"/>
                <a:cs typeface="Arial"/>
              </a:rPr>
              <a:t>aOl</a:t>
            </a:r>
            <a:r>
              <a:rPr sz="1100" spc="-20" dirty="0">
                <a:latin typeface="Arial"/>
                <a:cs typeface="Arial"/>
              </a:rPr>
              <a:t>a</a:t>
            </a:r>
            <a:r>
              <a:rPr sz="1100" dirty="0">
                <a:latin typeface="Arial"/>
                <a:cs typeface="Arial"/>
              </a:rPr>
              <a:t>M</a:t>
            </a:r>
            <a:r>
              <a:rPr sz="1100" spc="-5" dirty="0">
                <a:latin typeface="Arial"/>
                <a:cs typeface="Arial"/>
              </a:rPr>
              <a:t>undoS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-15" dirty="0">
                <a:latin typeface="Arial"/>
                <a:cs typeface="Arial"/>
              </a:rPr>
              <a:t>a</a:t>
            </a:r>
            <a:r>
              <a:rPr sz="1100" dirty="0">
                <a:latin typeface="Arial"/>
                <a:cs typeface="Arial"/>
              </a:rPr>
              <a:t>te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Arial"/>
                <a:cs typeface="Arial"/>
              </a:rPr>
              <a:t>cr</a:t>
            </a:r>
            <a:r>
              <a:rPr sz="1100" spc="-5" dirty="0">
                <a:latin typeface="Arial"/>
                <a:cs typeface="Arial"/>
              </a:rPr>
              <a:t>ea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-5" dirty="0">
                <a:latin typeface="Arial"/>
                <a:cs typeface="Arial"/>
              </a:rPr>
              <a:t>e</a:t>
            </a:r>
            <a:r>
              <a:rPr sz="1100" spc="-10" dirty="0">
                <a:latin typeface="Arial"/>
                <a:cs typeface="Arial"/>
              </a:rPr>
              <a:t>S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-15" dirty="0">
                <a:latin typeface="Arial"/>
                <a:cs typeface="Arial"/>
              </a:rPr>
              <a:t>a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-5" dirty="0">
                <a:latin typeface="Arial"/>
                <a:cs typeface="Arial"/>
              </a:rPr>
              <a:t>e(</a:t>
            </a:r>
            <a:r>
              <a:rPr sz="1100" dirty="0">
                <a:latin typeface="Arial"/>
                <a:cs typeface="Arial"/>
              </a:rPr>
              <a:t>)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Arial"/>
                <a:cs typeface="Arial"/>
              </a:rPr>
              <a:t>=</a:t>
            </a:r>
            <a:r>
              <a:rPr sz="1100" dirty="0">
                <a:latin typeface="Arial"/>
                <a:cs typeface="Arial"/>
              </a:rPr>
              <a:t>&gt;</a:t>
            </a:r>
            <a:r>
              <a:rPr sz="1100" spc="3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_Te</a:t>
            </a:r>
            <a:r>
              <a:rPr sz="1100" spc="-10" dirty="0">
                <a:latin typeface="Arial"/>
                <a:cs typeface="Arial"/>
              </a:rPr>
              <a:t>l</a:t>
            </a:r>
            <a:r>
              <a:rPr sz="1100" spc="-15" dirty="0">
                <a:latin typeface="Arial"/>
                <a:cs typeface="Arial"/>
              </a:rPr>
              <a:t>a</a:t>
            </a:r>
            <a:r>
              <a:rPr sz="1100" dirty="0">
                <a:latin typeface="Arial"/>
                <a:cs typeface="Arial"/>
              </a:rPr>
              <a:t>O</a:t>
            </a:r>
            <a:r>
              <a:rPr sz="1100" spc="-10" dirty="0">
                <a:latin typeface="Arial"/>
                <a:cs typeface="Arial"/>
              </a:rPr>
              <a:t>l</a:t>
            </a:r>
            <a:r>
              <a:rPr sz="1100" spc="-5" dirty="0">
                <a:latin typeface="Arial"/>
                <a:cs typeface="Arial"/>
              </a:rPr>
              <a:t>aMundoS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-15" dirty="0">
                <a:latin typeface="Arial"/>
                <a:cs typeface="Arial"/>
              </a:rPr>
              <a:t>a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-5" dirty="0">
                <a:latin typeface="Arial"/>
                <a:cs typeface="Arial"/>
              </a:rPr>
              <a:t>e</a:t>
            </a:r>
            <a:r>
              <a:rPr sz="1100" spc="-10" dirty="0">
                <a:latin typeface="Arial"/>
                <a:cs typeface="Arial"/>
              </a:rPr>
              <a:t>(</a:t>
            </a:r>
            <a:r>
              <a:rPr sz="1100" dirty="0">
                <a:latin typeface="Arial"/>
                <a:cs typeface="Arial"/>
              </a:rPr>
              <a:t>);</a:t>
            </a: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9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Arial"/>
                <a:cs typeface="Arial"/>
              </a:rPr>
              <a:t>}</a:t>
            </a:r>
          </a:p>
          <a:p>
            <a:pPr marL="91440" marR="5080" indent="-79375">
              <a:lnSpc>
                <a:spcPct val="186400"/>
              </a:lnSpc>
              <a:spcBef>
                <a:spcPts val="10"/>
              </a:spcBef>
            </a:pPr>
            <a:r>
              <a:rPr sz="1100" dirty="0">
                <a:latin typeface="Arial"/>
                <a:cs typeface="Arial"/>
              </a:rPr>
              <a:t>c</a:t>
            </a:r>
            <a:r>
              <a:rPr sz="1100" spc="-10" dirty="0">
                <a:latin typeface="Arial"/>
                <a:cs typeface="Arial"/>
              </a:rPr>
              <a:t>l</a:t>
            </a:r>
            <a:r>
              <a:rPr sz="1100" spc="-5" dirty="0">
                <a:latin typeface="Arial"/>
                <a:cs typeface="Arial"/>
              </a:rPr>
              <a:t>as</a:t>
            </a:r>
            <a:r>
              <a:rPr sz="1100" dirty="0">
                <a:latin typeface="Arial"/>
                <a:cs typeface="Arial"/>
              </a:rPr>
              <a:t>s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_Te</a:t>
            </a:r>
            <a:r>
              <a:rPr sz="1100" spc="-10" dirty="0">
                <a:latin typeface="Arial"/>
                <a:cs typeface="Arial"/>
              </a:rPr>
              <a:t>l</a:t>
            </a:r>
            <a:r>
              <a:rPr sz="1100" spc="-5" dirty="0">
                <a:latin typeface="Arial"/>
                <a:cs typeface="Arial"/>
              </a:rPr>
              <a:t>aOla</a:t>
            </a:r>
            <a:r>
              <a:rPr sz="1100" dirty="0">
                <a:latin typeface="Arial"/>
                <a:cs typeface="Arial"/>
              </a:rPr>
              <a:t>M</a:t>
            </a:r>
            <a:r>
              <a:rPr sz="1100" spc="-5" dirty="0">
                <a:latin typeface="Arial"/>
                <a:cs typeface="Arial"/>
              </a:rPr>
              <a:t>undo</a:t>
            </a:r>
            <a:r>
              <a:rPr sz="1100" spc="-20" dirty="0">
                <a:latin typeface="Arial"/>
                <a:cs typeface="Arial"/>
              </a:rPr>
              <a:t>S</a:t>
            </a:r>
            <a:r>
              <a:rPr sz="1100" spc="-10" dirty="0">
                <a:latin typeface="Arial"/>
                <a:cs typeface="Arial"/>
              </a:rPr>
              <a:t>t</a:t>
            </a:r>
            <a:r>
              <a:rPr sz="1100" spc="-5" dirty="0">
                <a:latin typeface="Arial"/>
                <a:cs typeface="Arial"/>
              </a:rPr>
              <a:t>at</a:t>
            </a:r>
            <a:r>
              <a:rPr sz="1100" dirty="0">
                <a:latin typeface="Arial"/>
                <a:cs typeface="Arial"/>
              </a:rPr>
              <a:t>e</a:t>
            </a:r>
            <a:r>
              <a:rPr sz="1100" spc="3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e</a:t>
            </a:r>
            <a:r>
              <a:rPr sz="1100" spc="-15" dirty="0">
                <a:latin typeface="Arial"/>
                <a:cs typeface="Arial"/>
              </a:rPr>
              <a:t>x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-5" dirty="0">
                <a:latin typeface="Arial"/>
                <a:cs typeface="Arial"/>
              </a:rPr>
              <a:t>end</a:t>
            </a:r>
            <a:r>
              <a:rPr sz="1100" dirty="0">
                <a:latin typeface="Arial"/>
                <a:cs typeface="Arial"/>
              </a:rPr>
              <a:t>s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S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-5" dirty="0">
                <a:latin typeface="Arial"/>
                <a:cs typeface="Arial"/>
              </a:rPr>
              <a:t>at</a:t>
            </a:r>
            <a:r>
              <a:rPr sz="1100" spc="-15" dirty="0">
                <a:latin typeface="Arial"/>
                <a:cs typeface="Arial"/>
              </a:rPr>
              <a:t>e</a:t>
            </a:r>
            <a:r>
              <a:rPr sz="1100" dirty="0">
                <a:latin typeface="Arial"/>
                <a:cs typeface="Arial"/>
              </a:rPr>
              <a:t>&lt;Te</a:t>
            </a:r>
            <a:r>
              <a:rPr sz="1100" spc="-10" dirty="0">
                <a:latin typeface="Arial"/>
                <a:cs typeface="Arial"/>
              </a:rPr>
              <a:t>l</a:t>
            </a:r>
            <a:r>
              <a:rPr sz="1100" spc="-5" dirty="0">
                <a:latin typeface="Arial"/>
                <a:cs typeface="Arial"/>
              </a:rPr>
              <a:t>a</a:t>
            </a:r>
            <a:r>
              <a:rPr sz="1100" spc="-10" dirty="0">
                <a:latin typeface="Arial"/>
                <a:cs typeface="Arial"/>
              </a:rPr>
              <a:t>Ol</a:t>
            </a:r>
            <a:r>
              <a:rPr sz="1100" spc="-5" dirty="0">
                <a:latin typeface="Arial"/>
                <a:cs typeface="Arial"/>
              </a:rPr>
              <a:t>aMundo</a:t>
            </a:r>
            <a:r>
              <a:rPr sz="1100" dirty="0">
                <a:latin typeface="Arial"/>
                <a:cs typeface="Arial"/>
              </a:rPr>
              <a:t>&gt;</a:t>
            </a:r>
            <a:r>
              <a:rPr sz="1100" spc="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{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-5" dirty="0">
                <a:latin typeface="Arial"/>
                <a:cs typeface="Arial"/>
              </a:rPr>
              <a:t>e</a:t>
            </a:r>
            <a:r>
              <a:rPr sz="1100" spc="-15" dirty="0">
                <a:latin typeface="Arial"/>
                <a:cs typeface="Arial"/>
              </a:rPr>
              <a:t>x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-5" dirty="0">
                <a:latin typeface="Arial"/>
                <a:cs typeface="Arial"/>
              </a:rPr>
              <a:t>Ed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spc="-5" dirty="0">
                <a:latin typeface="Arial"/>
                <a:cs typeface="Arial"/>
              </a:rPr>
              <a:t>ng</a:t>
            </a:r>
            <a:r>
              <a:rPr sz="1100" spc="-10" dirty="0">
                <a:latin typeface="Arial"/>
                <a:cs typeface="Arial"/>
              </a:rPr>
              <a:t>C</a:t>
            </a:r>
            <a:r>
              <a:rPr sz="1100" spc="-5" dirty="0">
                <a:latin typeface="Arial"/>
                <a:cs typeface="Arial"/>
              </a:rPr>
              <a:t>on</a:t>
            </a:r>
            <a:r>
              <a:rPr sz="1100" dirty="0">
                <a:latin typeface="Arial"/>
                <a:cs typeface="Arial"/>
              </a:rPr>
              <a:t>tr</a:t>
            </a:r>
            <a:r>
              <a:rPr sz="1100" spc="-5" dirty="0">
                <a:latin typeface="Arial"/>
                <a:cs typeface="Arial"/>
              </a:rPr>
              <a:t>o</a:t>
            </a:r>
            <a:r>
              <a:rPr sz="1100" spc="-10" dirty="0">
                <a:latin typeface="Arial"/>
                <a:cs typeface="Arial"/>
              </a:rPr>
              <a:t>ll</a:t>
            </a:r>
            <a:r>
              <a:rPr sz="1100" spc="-5" dirty="0">
                <a:latin typeface="Arial"/>
                <a:cs typeface="Arial"/>
              </a:rPr>
              <a:t>e</a:t>
            </a:r>
            <a:r>
              <a:rPr sz="1100" dirty="0">
                <a:latin typeface="Arial"/>
                <a:cs typeface="Arial"/>
              </a:rPr>
              <a:t>r</a:t>
            </a:r>
            <a:r>
              <a:rPr sz="1100" spc="25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Arial"/>
                <a:cs typeface="Arial"/>
              </a:rPr>
              <a:t>_</a:t>
            </a:r>
            <a:r>
              <a:rPr sz="1100" dirty="0">
                <a:latin typeface="Arial"/>
                <a:cs typeface="Arial"/>
              </a:rPr>
              <a:t>co</a:t>
            </a:r>
            <a:r>
              <a:rPr sz="1100" spc="-5" dirty="0">
                <a:latin typeface="Arial"/>
                <a:cs typeface="Arial"/>
              </a:rPr>
              <a:t>n</a:t>
            </a:r>
            <a:r>
              <a:rPr sz="1100" dirty="0">
                <a:latin typeface="Arial"/>
                <a:cs typeface="Arial"/>
              </a:rPr>
              <a:t>tr</a:t>
            </a:r>
            <a:r>
              <a:rPr sz="1100" spc="-5" dirty="0">
                <a:latin typeface="Arial"/>
                <a:cs typeface="Arial"/>
              </a:rPr>
              <a:t>o</a:t>
            </a:r>
            <a:r>
              <a:rPr sz="1100" spc="-10" dirty="0">
                <a:latin typeface="Arial"/>
                <a:cs typeface="Arial"/>
              </a:rPr>
              <a:t>ll</a:t>
            </a:r>
            <a:r>
              <a:rPr sz="1100" spc="-5" dirty="0">
                <a:latin typeface="Arial"/>
                <a:cs typeface="Arial"/>
              </a:rPr>
              <a:t>erNo</a:t>
            </a:r>
            <a:r>
              <a:rPr sz="1100" dirty="0">
                <a:latin typeface="Arial"/>
                <a:cs typeface="Arial"/>
              </a:rPr>
              <a:t>me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=</a:t>
            </a:r>
            <a:r>
              <a:rPr sz="1100" spc="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-5" dirty="0">
                <a:latin typeface="Arial"/>
                <a:cs typeface="Arial"/>
              </a:rPr>
              <a:t>e</a:t>
            </a:r>
            <a:r>
              <a:rPr sz="1100" spc="-15" dirty="0">
                <a:latin typeface="Arial"/>
                <a:cs typeface="Arial"/>
              </a:rPr>
              <a:t>x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-5" dirty="0">
                <a:latin typeface="Arial"/>
                <a:cs typeface="Arial"/>
              </a:rPr>
              <a:t>E</a:t>
            </a:r>
            <a:r>
              <a:rPr sz="1100" spc="-15" dirty="0">
                <a:latin typeface="Arial"/>
                <a:cs typeface="Arial"/>
              </a:rPr>
              <a:t>d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spc="-5" dirty="0">
                <a:latin typeface="Arial"/>
                <a:cs typeface="Arial"/>
              </a:rPr>
              <a:t>ng</a:t>
            </a:r>
            <a:r>
              <a:rPr sz="1100" spc="-10" dirty="0">
                <a:latin typeface="Arial"/>
                <a:cs typeface="Arial"/>
              </a:rPr>
              <a:t>C</a:t>
            </a:r>
            <a:r>
              <a:rPr sz="1100" spc="-5" dirty="0">
                <a:latin typeface="Arial"/>
                <a:cs typeface="Arial"/>
              </a:rPr>
              <a:t>on</a:t>
            </a:r>
            <a:r>
              <a:rPr sz="1100" dirty="0">
                <a:latin typeface="Arial"/>
                <a:cs typeface="Arial"/>
              </a:rPr>
              <a:t>tr</a:t>
            </a:r>
            <a:r>
              <a:rPr sz="1100" spc="-5" dirty="0">
                <a:latin typeface="Arial"/>
                <a:cs typeface="Arial"/>
              </a:rPr>
              <a:t>o</a:t>
            </a:r>
            <a:r>
              <a:rPr sz="1100" spc="-10" dirty="0">
                <a:latin typeface="Arial"/>
                <a:cs typeface="Arial"/>
              </a:rPr>
              <a:t>ll</a:t>
            </a:r>
            <a:r>
              <a:rPr sz="1100" spc="-5" dirty="0">
                <a:latin typeface="Arial"/>
                <a:cs typeface="Arial"/>
              </a:rPr>
              <a:t>er(</a:t>
            </a:r>
            <a:endParaRPr sz="11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Arial"/>
                <a:cs typeface="Arial"/>
              </a:rPr>
              <a:t>@ove</a:t>
            </a:r>
            <a:r>
              <a:rPr sz="1100" dirty="0">
                <a:latin typeface="Arial"/>
                <a:cs typeface="Arial"/>
              </a:rPr>
              <a:t>rr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spc="-5" dirty="0">
                <a:latin typeface="Arial"/>
                <a:cs typeface="Arial"/>
              </a:rPr>
              <a:t>de</a:t>
            </a:r>
            <a:endParaRPr sz="1100" dirty="0">
              <a:latin typeface="Arial"/>
              <a:cs typeface="Arial"/>
            </a:endParaRPr>
          </a:p>
          <a:p>
            <a:pPr marL="469265" marR="1652270" indent="-379730">
              <a:lnSpc>
                <a:spcPct val="186400"/>
              </a:lnSpc>
            </a:pPr>
            <a:r>
              <a:rPr sz="1100" dirty="0">
                <a:latin typeface="Arial"/>
                <a:cs typeface="Arial"/>
              </a:rPr>
              <a:t>Wi</a:t>
            </a:r>
            <a:r>
              <a:rPr sz="1100" spc="-10" dirty="0">
                <a:latin typeface="Arial"/>
                <a:cs typeface="Arial"/>
              </a:rPr>
              <a:t>d</a:t>
            </a:r>
            <a:r>
              <a:rPr sz="1100" spc="-5" dirty="0">
                <a:latin typeface="Arial"/>
                <a:cs typeface="Arial"/>
              </a:rPr>
              <a:t>ge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4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bu</a:t>
            </a:r>
            <a:r>
              <a:rPr sz="1100" spc="-10" dirty="0">
                <a:latin typeface="Arial"/>
                <a:cs typeface="Arial"/>
              </a:rPr>
              <a:t>il</a:t>
            </a:r>
            <a:r>
              <a:rPr sz="1100" spc="-5" dirty="0">
                <a:latin typeface="Arial"/>
                <a:cs typeface="Arial"/>
              </a:rPr>
              <a:t>d(Bu</a:t>
            </a:r>
            <a:r>
              <a:rPr sz="1100" spc="-10" dirty="0">
                <a:latin typeface="Arial"/>
                <a:cs typeface="Arial"/>
              </a:rPr>
              <a:t>il</a:t>
            </a:r>
            <a:r>
              <a:rPr sz="1100" spc="-5" dirty="0">
                <a:latin typeface="Arial"/>
                <a:cs typeface="Arial"/>
              </a:rPr>
              <a:t>d</a:t>
            </a:r>
            <a:r>
              <a:rPr sz="1100" spc="-10" dirty="0">
                <a:latin typeface="Arial"/>
                <a:cs typeface="Arial"/>
              </a:rPr>
              <a:t>C</a:t>
            </a:r>
            <a:r>
              <a:rPr sz="1100" spc="-5" dirty="0">
                <a:latin typeface="Arial"/>
                <a:cs typeface="Arial"/>
              </a:rPr>
              <a:t>on</a:t>
            </a:r>
            <a:r>
              <a:rPr sz="1100" spc="-10" dirty="0">
                <a:latin typeface="Arial"/>
                <a:cs typeface="Arial"/>
              </a:rPr>
              <a:t>t</a:t>
            </a:r>
            <a:r>
              <a:rPr sz="1100" spc="-5" dirty="0">
                <a:latin typeface="Arial"/>
                <a:cs typeface="Arial"/>
              </a:rPr>
              <a:t>ex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co</a:t>
            </a:r>
            <a:r>
              <a:rPr sz="1100" spc="-20" dirty="0">
                <a:latin typeface="Arial"/>
                <a:cs typeface="Arial"/>
              </a:rPr>
              <a:t>n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-5" dirty="0">
                <a:latin typeface="Arial"/>
                <a:cs typeface="Arial"/>
              </a:rPr>
              <a:t>e</a:t>
            </a:r>
            <a:r>
              <a:rPr sz="1100" spc="-15" dirty="0">
                <a:latin typeface="Arial"/>
                <a:cs typeface="Arial"/>
              </a:rPr>
              <a:t>x</a:t>
            </a:r>
            <a:r>
              <a:rPr sz="1100" dirty="0">
                <a:latin typeface="Arial"/>
                <a:cs typeface="Arial"/>
              </a:rPr>
              <a:t>t)</a:t>
            </a:r>
            <a:r>
              <a:rPr sz="1100" spc="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{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r</a:t>
            </a:r>
            <a:r>
              <a:rPr sz="1100" spc="-5" dirty="0">
                <a:latin typeface="Arial"/>
                <a:cs typeface="Arial"/>
              </a:rPr>
              <a:t>et</a:t>
            </a:r>
            <a:r>
              <a:rPr sz="1100" spc="-15" dirty="0">
                <a:latin typeface="Arial"/>
                <a:cs typeface="Arial"/>
              </a:rPr>
              <a:t>u</a:t>
            </a:r>
            <a:r>
              <a:rPr sz="1100" dirty="0">
                <a:latin typeface="Arial"/>
                <a:cs typeface="Arial"/>
              </a:rPr>
              <a:t>rn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Sc</a:t>
            </a:r>
            <a:r>
              <a:rPr sz="1100" spc="-20" dirty="0">
                <a:latin typeface="Arial"/>
                <a:cs typeface="Arial"/>
              </a:rPr>
              <a:t>a</a:t>
            </a:r>
            <a:r>
              <a:rPr sz="1100" dirty="0">
                <a:latin typeface="Arial"/>
                <a:cs typeface="Arial"/>
              </a:rPr>
              <a:t>ff</a:t>
            </a:r>
            <a:r>
              <a:rPr sz="1100" spc="-5" dirty="0">
                <a:latin typeface="Arial"/>
                <a:cs typeface="Arial"/>
              </a:rPr>
              <a:t>o</a:t>
            </a:r>
            <a:r>
              <a:rPr sz="1100" spc="-10" dirty="0">
                <a:latin typeface="Arial"/>
                <a:cs typeface="Arial"/>
              </a:rPr>
              <a:t>l</a:t>
            </a:r>
            <a:r>
              <a:rPr sz="1100" spc="-5" dirty="0">
                <a:latin typeface="Arial"/>
                <a:cs typeface="Arial"/>
              </a:rPr>
              <a:t>d(</a:t>
            </a:r>
            <a:endParaRPr sz="11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</a:pPr>
            <a:r>
              <a:rPr sz="1100" spc="-5" dirty="0">
                <a:latin typeface="Arial"/>
                <a:cs typeface="Arial"/>
              </a:rPr>
              <a:t>app</a:t>
            </a:r>
            <a:r>
              <a:rPr sz="1100" spc="-10" dirty="0">
                <a:latin typeface="Arial"/>
                <a:cs typeface="Arial"/>
              </a:rPr>
              <a:t>B</a:t>
            </a:r>
            <a:r>
              <a:rPr sz="1100" spc="-5" dirty="0">
                <a:latin typeface="Arial"/>
                <a:cs typeface="Arial"/>
              </a:rPr>
              <a:t>ar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4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AppB</a:t>
            </a:r>
            <a:r>
              <a:rPr sz="1100" spc="-15" dirty="0">
                <a:latin typeface="Arial"/>
                <a:cs typeface="Arial"/>
              </a:rPr>
              <a:t>a</a:t>
            </a:r>
            <a:r>
              <a:rPr sz="1100" dirty="0">
                <a:latin typeface="Arial"/>
                <a:cs typeface="Arial"/>
              </a:rPr>
              <a:t>r(</a:t>
            </a: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950" dirty="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</a:pPr>
            <a:r>
              <a:rPr sz="1100" dirty="0">
                <a:latin typeface="Arial"/>
                <a:cs typeface="Arial"/>
              </a:rPr>
              <a:t>t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-10" dirty="0">
                <a:latin typeface="Arial"/>
                <a:cs typeface="Arial"/>
              </a:rPr>
              <a:t>l</a:t>
            </a:r>
            <a:r>
              <a:rPr sz="1100" spc="-5" dirty="0">
                <a:latin typeface="Arial"/>
                <a:cs typeface="Arial"/>
              </a:rPr>
              <a:t>e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-20" dirty="0">
                <a:latin typeface="Arial"/>
                <a:cs typeface="Arial"/>
              </a:rPr>
              <a:t>e</a:t>
            </a:r>
            <a:r>
              <a:rPr sz="1100" dirty="0">
                <a:latin typeface="Arial"/>
                <a:cs typeface="Arial"/>
              </a:rPr>
              <a:t>x</a:t>
            </a:r>
            <a:r>
              <a:rPr sz="1100" spc="-10" dirty="0">
                <a:latin typeface="Arial"/>
                <a:cs typeface="Arial"/>
              </a:rPr>
              <a:t>t</a:t>
            </a:r>
            <a:r>
              <a:rPr sz="1100" dirty="0">
                <a:latin typeface="Arial"/>
                <a:cs typeface="Arial"/>
              </a:rPr>
              <a:t>(</a:t>
            </a:r>
            <a:r>
              <a:rPr sz="1100" spc="-10" dirty="0">
                <a:latin typeface="Arial"/>
                <a:cs typeface="Arial"/>
              </a:rPr>
              <a:t>'</a:t>
            </a:r>
            <a:r>
              <a:rPr sz="1100" dirty="0">
                <a:latin typeface="Arial"/>
                <a:cs typeface="Arial"/>
              </a:rPr>
              <a:t>O</a:t>
            </a:r>
            <a:r>
              <a:rPr sz="1100" spc="-10" dirty="0">
                <a:latin typeface="Arial"/>
                <a:cs typeface="Arial"/>
              </a:rPr>
              <a:t>l</a:t>
            </a:r>
            <a:r>
              <a:rPr sz="1100" dirty="0">
                <a:latin typeface="Arial"/>
                <a:cs typeface="Arial"/>
              </a:rPr>
              <a:t>á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M</a:t>
            </a:r>
            <a:r>
              <a:rPr sz="1100" spc="-5" dirty="0">
                <a:latin typeface="Arial"/>
                <a:cs typeface="Arial"/>
              </a:rPr>
              <a:t>und</a:t>
            </a:r>
            <a:r>
              <a:rPr sz="1100" dirty="0">
                <a:latin typeface="Arial"/>
                <a:cs typeface="Arial"/>
              </a:rPr>
              <a:t>o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F</a:t>
            </a:r>
            <a:r>
              <a:rPr sz="1100" spc="-10" dirty="0">
                <a:latin typeface="Arial"/>
                <a:cs typeface="Arial"/>
              </a:rPr>
              <a:t>l</a:t>
            </a:r>
            <a:r>
              <a:rPr sz="1100" spc="-15" dirty="0">
                <a:latin typeface="Arial"/>
                <a:cs typeface="Arial"/>
              </a:rPr>
              <a:t>u</a:t>
            </a:r>
            <a:r>
              <a:rPr sz="1100" dirty="0">
                <a:latin typeface="Arial"/>
                <a:cs typeface="Arial"/>
              </a:rPr>
              <a:t>tt</a:t>
            </a:r>
            <a:r>
              <a:rPr sz="1100" spc="-15" dirty="0">
                <a:latin typeface="Arial"/>
                <a:cs typeface="Arial"/>
              </a:rPr>
              <a:t>e</a:t>
            </a:r>
            <a:r>
              <a:rPr sz="1100" dirty="0">
                <a:latin typeface="Arial"/>
                <a:cs typeface="Arial"/>
              </a:rPr>
              <a:t>r</a:t>
            </a:r>
            <a:r>
              <a:rPr sz="1100" spc="-10" dirty="0">
                <a:latin typeface="Arial"/>
                <a:cs typeface="Arial"/>
              </a:rPr>
              <a:t>'</a:t>
            </a:r>
            <a:r>
              <a:rPr sz="1100" dirty="0">
                <a:latin typeface="Arial"/>
                <a:cs typeface="Arial"/>
              </a:rPr>
              <a:t>),</a:t>
            </a: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</a:pPr>
            <a:r>
              <a:rPr sz="1100" dirty="0">
                <a:latin typeface="Arial"/>
                <a:cs typeface="Arial"/>
              </a:rPr>
              <a:t>),</a:t>
            </a:r>
          </a:p>
          <a:p>
            <a:pPr marL="469265" marR="2607310">
              <a:lnSpc>
                <a:spcPct val="186400"/>
              </a:lnSpc>
            </a:pPr>
            <a:r>
              <a:rPr sz="1100" spc="-5" dirty="0">
                <a:latin typeface="Arial"/>
                <a:cs typeface="Arial"/>
              </a:rPr>
              <a:t>body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4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Arial"/>
                <a:cs typeface="Arial"/>
              </a:rPr>
              <a:t>C</a:t>
            </a:r>
            <a:r>
              <a:rPr sz="1100" spc="-5" dirty="0">
                <a:latin typeface="Arial"/>
                <a:cs typeface="Arial"/>
              </a:rPr>
              <a:t>e</a:t>
            </a:r>
            <a:r>
              <a:rPr sz="1100" spc="-20" dirty="0">
                <a:latin typeface="Arial"/>
                <a:cs typeface="Arial"/>
              </a:rPr>
              <a:t>n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-5" dirty="0">
                <a:latin typeface="Arial"/>
                <a:cs typeface="Arial"/>
              </a:rPr>
              <a:t>e</a:t>
            </a:r>
            <a:r>
              <a:rPr sz="1100" spc="-10" dirty="0">
                <a:latin typeface="Arial"/>
                <a:cs typeface="Arial"/>
              </a:rPr>
              <a:t>r</a:t>
            </a:r>
            <a:r>
              <a:rPr sz="1100" dirty="0">
                <a:latin typeface="Arial"/>
                <a:cs typeface="Arial"/>
              </a:rPr>
              <a:t>(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ch</a:t>
            </a:r>
            <a:r>
              <a:rPr sz="1100" spc="-10" dirty="0">
                <a:latin typeface="Arial"/>
                <a:cs typeface="Arial"/>
              </a:rPr>
              <a:t>il</a:t>
            </a:r>
            <a:r>
              <a:rPr sz="1100" spc="-5" dirty="0">
                <a:latin typeface="Arial"/>
                <a:cs typeface="Arial"/>
              </a:rPr>
              <a:t>d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4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Arial"/>
                <a:cs typeface="Arial"/>
              </a:rPr>
              <a:t>C</a:t>
            </a:r>
            <a:r>
              <a:rPr sz="1100" spc="-5" dirty="0">
                <a:latin typeface="Arial"/>
                <a:cs typeface="Arial"/>
              </a:rPr>
              <a:t>o</a:t>
            </a:r>
            <a:r>
              <a:rPr sz="1100" spc="-10" dirty="0">
                <a:latin typeface="Arial"/>
                <a:cs typeface="Arial"/>
              </a:rPr>
              <a:t>l</a:t>
            </a:r>
            <a:r>
              <a:rPr sz="1100" spc="-5" dirty="0">
                <a:latin typeface="Arial"/>
                <a:cs typeface="Arial"/>
              </a:rPr>
              <a:t>umn(</a:t>
            </a:r>
            <a:endParaRPr sz="1100" dirty="0">
              <a:latin typeface="Arial"/>
              <a:cs typeface="Arial"/>
            </a:endParaRPr>
          </a:p>
          <a:p>
            <a:pPr marL="402590" marR="651510" indent="-1905">
              <a:lnSpc>
                <a:spcPct val="186400"/>
              </a:lnSpc>
              <a:spcBef>
                <a:spcPts val="10"/>
              </a:spcBef>
            </a:pPr>
            <a:r>
              <a:rPr sz="1100" dirty="0">
                <a:latin typeface="Arial"/>
                <a:cs typeface="Arial"/>
              </a:rPr>
              <a:t>m</a:t>
            </a:r>
            <a:r>
              <a:rPr sz="1100" spc="-5" dirty="0">
                <a:latin typeface="Arial"/>
                <a:cs typeface="Arial"/>
              </a:rPr>
              <a:t>a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spc="-5" dirty="0">
                <a:latin typeface="Arial"/>
                <a:cs typeface="Arial"/>
              </a:rPr>
              <a:t>n</a:t>
            </a:r>
            <a:r>
              <a:rPr sz="1100" spc="-10" dirty="0">
                <a:latin typeface="Arial"/>
                <a:cs typeface="Arial"/>
              </a:rPr>
              <a:t>A</a:t>
            </a:r>
            <a:r>
              <a:rPr sz="1100" dirty="0">
                <a:latin typeface="Arial"/>
                <a:cs typeface="Arial"/>
              </a:rPr>
              <a:t>x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dirty="0">
                <a:latin typeface="Arial"/>
                <a:cs typeface="Arial"/>
              </a:rPr>
              <a:t>s</a:t>
            </a:r>
            <a:r>
              <a:rPr sz="1100" spc="-5" dirty="0">
                <a:latin typeface="Arial"/>
                <a:cs typeface="Arial"/>
              </a:rPr>
              <a:t>A</a:t>
            </a:r>
            <a:r>
              <a:rPr sz="1100" spc="-10" dirty="0">
                <a:latin typeface="Arial"/>
                <a:cs typeface="Arial"/>
              </a:rPr>
              <a:t>li</a:t>
            </a:r>
            <a:r>
              <a:rPr sz="1100" spc="-5" dirty="0">
                <a:latin typeface="Arial"/>
                <a:cs typeface="Arial"/>
              </a:rPr>
              <a:t>gn</a:t>
            </a:r>
            <a:r>
              <a:rPr sz="1100" dirty="0">
                <a:latin typeface="Arial"/>
                <a:cs typeface="Arial"/>
              </a:rPr>
              <a:t>m</a:t>
            </a:r>
            <a:r>
              <a:rPr sz="1100" spc="-5" dirty="0">
                <a:latin typeface="Arial"/>
                <a:cs typeface="Arial"/>
              </a:rPr>
              <a:t>en</a:t>
            </a:r>
            <a:r>
              <a:rPr sz="1100" dirty="0">
                <a:latin typeface="Arial"/>
                <a:cs typeface="Arial"/>
              </a:rPr>
              <a:t>t:</a:t>
            </a:r>
            <a:r>
              <a:rPr sz="1100" spc="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M</a:t>
            </a:r>
            <a:r>
              <a:rPr sz="1100" spc="-5" dirty="0">
                <a:latin typeface="Arial"/>
                <a:cs typeface="Arial"/>
              </a:rPr>
              <a:t>a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spc="-5" dirty="0">
                <a:latin typeface="Arial"/>
                <a:cs typeface="Arial"/>
              </a:rPr>
              <a:t>n</a:t>
            </a:r>
            <a:r>
              <a:rPr sz="1100" spc="-10" dirty="0">
                <a:latin typeface="Arial"/>
                <a:cs typeface="Arial"/>
              </a:rPr>
              <a:t>A</a:t>
            </a:r>
            <a:r>
              <a:rPr sz="1100" dirty="0">
                <a:latin typeface="Arial"/>
                <a:cs typeface="Arial"/>
              </a:rPr>
              <a:t>x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dirty="0">
                <a:latin typeface="Arial"/>
                <a:cs typeface="Arial"/>
              </a:rPr>
              <a:t>s</a:t>
            </a:r>
            <a:r>
              <a:rPr sz="1100" spc="-5" dirty="0">
                <a:latin typeface="Arial"/>
                <a:cs typeface="Arial"/>
              </a:rPr>
              <a:t>A</a:t>
            </a:r>
            <a:r>
              <a:rPr sz="1100" spc="-10" dirty="0">
                <a:latin typeface="Arial"/>
                <a:cs typeface="Arial"/>
              </a:rPr>
              <a:t>li</a:t>
            </a:r>
            <a:r>
              <a:rPr sz="1100" spc="-5" dirty="0">
                <a:latin typeface="Arial"/>
                <a:cs typeface="Arial"/>
              </a:rPr>
              <a:t>gn</a:t>
            </a:r>
            <a:r>
              <a:rPr sz="1100" dirty="0">
                <a:latin typeface="Arial"/>
                <a:cs typeface="Arial"/>
              </a:rPr>
              <a:t>m</a:t>
            </a:r>
            <a:r>
              <a:rPr sz="1100" spc="-5" dirty="0">
                <a:latin typeface="Arial"/>
                <a:cs typeface="Arial"/>
              </a:rPr>
              <a:t>en</a:t>
            </a:r>
            <a:r>
              <a:rPr sz="1100" spc="-10" dirty="0">
                <a:latin typeface="Arial"/>
                <a:cs typeface="Arial"/>
              </a:rPr>
              <a:t>t</a:t>
            </a:r>
            <a:r>
              <a:rPr sz="1100" dirty="0">
                <a:latin typeface="Arial"/>
                <a:cs typeface="Arial"/>
              </a:rPr>
              <a:t>.c</a:t>
            </a:r>
            <a:r>
              <a:rPr sz="1100" spc="-15" dirty="0">
                <a:latin typeface="Arial"/>
                <a:cs typeface="Arial"/>
              </a:rPr>
              <a:t>e</a:t>
            </a:r>
            <a:r>
              <a:rPr sz="1100" spc="-5" dirty="0">
                <a:latin typeface="Arial"/>
                <a:cs typeface="Arial"/>
              </a:rPr>
              <a:t>nte</a:t>
            </a:r>
            <a:r>
              <a:rPr sz="1100" spc="-10" dirty="0">
                <a:latin typeface="Arial"/>
                <a:cs typeface="Arial"/>
              </a:rPr>
              <a:t>r</a:t>
            </a:r>
            <a:r>
              <a:rPr sz="1100" dirty="0">
                <a:latin typeface="Arial"/>
                <a:cs typeface="Arial"/>
              </a:rPr>
              <a:t>,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ch</a:t>
            </a:r>
            <a:r>
              <a:rPr sz="1100" spc="-10" dirty="0">
                <a:latin typeface="Arial"/>
                <a:cs typeface="Arial"/>
              </a:rPr>
              <a:t>il</a:t>
            </a:r>
            <a:r>
              <a:rPr sz="1100" spc="-5" dirty="0">
                <a:latin typeface="Arial"/>
                <a:cs typeface="Arial"/>
              </a:rPr>
              <a:t>dre</a:t>
            </a:r>
            <a:r>
              <a:rPr sz="1100" spc="-15" dirty="0">
                <a:latin typeface="Arial"/>
                <a:cs typeface="Arial"/>
              </a:rPr>
              <a:t>n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[</a:t>
            </a:r>
          </a:p>
          <a:p>
            <a:pPr marL="480059" marR="1724025" indent="261620">
              <a:lnSpc>
                <a:spcPct val="186800"/>
              </a:lnSpc>
              <a:spcBef>
                <a:spcPts val="5"/>
              </a:spcBef>
            </a:pPr>
            <a:r>
              <a:rPr sz="1100" dirty="0">
                <a:latin typeface="Arial"/>
                <a:cs typeface="Arial"/>
              </a:rPr>
              <a:t>T</a:t>
            </a:r>
            <a:r>
              <a:rPr sz="1100" spc="-5" dirty="0">
                <a:latin typeface="Arial"/>
                <a:cs typeface="Arial"/>
              </a:rPr>
              <a:t>e</a:t>
            </a:r>
            <a:r>
              <a:rPr sz="1100" dirty="0">
                <a:latin typeface="Arial"/>
                <a:cs typeface="Arial"/>
              </a:rPr>
              <a:t>x</a:t>
            </a:r>
            <a:r>
              <a:rPr sz="1100" spc="-10" dirty="0">
                <a:latin typeface="Arial"/>
                <a:cs typeface="Arial"/>
              </a:rPr>
              <a:t>t</a:t>
            </a:r>
            <a:r>
              <a:rPr sz="1100" dirty="0">
                <a:latin typeface="Arial"/>
                <a:cs typeface="Arial"/>
              </a:rPr>
              <a:t>('</a:t>
            </a:r>
            <a:r>
              <a:rPr sz="1100" spc="-10" dirty="0">
                <a:latin typeface="Arial"/>
                <a:cs typeface="Arial"/>
              </a:rPr>
              <a:t>Di</a:t>
            </a:r>
            <a:r>
              <a:rPr sz="1100" spc="-5" dirty="0">
                <a:latin typeface="Arial"/>
                <a:cs typeface="Arial"/>
              </a:rPr>
              <a:t>g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dirty="0">
                <a:latin typeface="Arial"/>
                <a:cs typeface="Arial"/>
              </a:rPr>
              <a:t>te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seu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n</a:t>
            </a:r>
            <a:r>
              <a:rPr sz="1100" spc="-20" dirty="0">
                <a:latin typeface="Arial"/>
                <a:cs typeface="Arial"/>
              </a:rPr>
              <a:t>o</a:t>
            </a:r>
            <a:r>
              <a:rPr sz="1100" spc="-10" dirty="0">
                <a:latin typeface="Arial"/>
                <a:cs typeface="Arial"/>
              </a:rPr>
              <a:t>m</a:t>
            </a:r>
            <a:r>
              <a:rPr sz="1100" spc="-5" dirty="0">
                <a:latin typeface="Arial"/>
                <a:cs typeface="Arial"/>
              </a:rPr>
              <a:t>e:'</a:t>
            </a:r>
            <a:r>
              <a:rPr sz="1100" dirty="0">
                <a:latin typeface="Arial"/>
                <a:cs typeface="Arial"/>
              </a:rPr>
              <a:t>),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S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dirty="0">
                <a:latin typeface="Arial"/>
                <a:cs typeface="Arial"/>
              </a:rPr>
              <a:t>ze</a:t>
            </a:r>
            <a:r>
              <a:rPr sz="1100" spc="-5" dirty="0">
                <a:latin typeface="Arial"/>
                <a:cs typeface="Arial"/>
              </a:rPr>
              <a:t>dBo</a:t>
            </a:r>
            <a:r>
              <a:rPr sz="1100" spc="-15" dirty="0">
                <a:latin typeface="Arial"/>
                <a:cs typeface="Arial"/>
              </a:rPr>
              <a:t>x</a:t>
            </a:r>
            <a:r>
              <a:rPr sz="1100" dirty="0">
                <a:latin typeface="Arial"/>
                <a:cs typeface="Arial"/>
              </a:rPr>
              <a:t>(</a:t>
            </a:r>
            <a:r>
              <a:rPr sz="1100" spc="-5" dirty="0">
                <a:latin typeface="Arial"/>
                <a:cs typeface="Arial"/>
              </a:rPr>
              <a:t>he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spc="-5" dirty="0">
                <a:latin typeface="Arial"/>
                <a:cs typeface="Arial"/>
              </a:rPr>
              <a:t>gh</a:t>
            </a:r>
            <a:r>
              <a:rPr sz="1100" dirty="0">
                <a:latin typeface="Arial"/>
                <a:cs typeface="Arial"/>
              </a:rPr>
              <a:t>t:</a:t>
            </a:r>
            <a:r>
              <a:rPr sz="1100" spc="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10</a:t>
            </a:r>
            <a:r>
              <a:rPr sz="1100" spc="-10" dirty="0">
                <a:latin typeface="Arial"/>
                <a:cs typeface="Arial"/>
              </a:rPr>
              <a:t>)</a:t>
            </a:r>
            <a:r>
              <a:rPr sz="1100" dirty="0">
                <a:latin typeface="Arial"/>
                <a:cs typeface="Arial"/>
              </a:rPr>
              <a:t>,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Padd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spc="-5" dirty="0">
                <a:latin typeface="Arial"/>
                <a:cs typeface="Arial"/>
              </a:rPr>
              <a:t>ng</a:t>
            </a:r>
            <a:r>
              <a:rPr sz="1100" dirty="0">
                <a:latin typeface="Arial"/>
                <a:cs typeface="Arial"/>
              </a:rPr>
              <a:t>(</a:t>
            </a:r>
          </a:p>
          <a:p>
            <a:pPr marL="556260" marR="124460" indent="1270">
              <a:lnSpc>
                <a:spcPct val="186400"/>
              </a:lnSpc>
            </a:pPr>
            <a:r>
              <a:rPr sz="1100" spc="-5" dirty="0">
                <a:latin typeface="Arial"/>
                <a:cs typeface="Arial"/>
              </a:rPr>
              <a:t>padd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spc="-5" dirty="0">
                <a:latin typeface="Arial"/>
                <a:cs typeface="Arial"/>
              </a:rPr>
              <a:t>n</a:t>
            </a:r>
            <a:r>
              <a:rPr sz="1100" spc="-20" dirty="0">
                <a:latin typeface="Arial"/>
                <a:cs typeface="Arial"/>
              </a:rPr>
              <a:t>g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co</a:t>
            </a:r>
            <a:r>
              <a:rPr sz="1100" spc="-20" dirty="0">
                <a:latin typeface="Arial"/>
                <a:cs typeface="Arial"/>
              </a:rPr>
              <a:t>n</a:t>
            </a:r>
            <a:r>
              <a:rPr sz="1100" dirty="0">
                <a:latin typeface="Arial"/>
                <a:cs typeface="Arial"/>
              </a:rPr>
              <a:t>st</a:t>
            </a:r>
            <a:r>
              <a:rPr sz="1100" spc="1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EdgeInse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-15" dirty="0">
                <a:latin typeface="Arial"/>
                <a:cs typeface="Arial"/>
              </a:rPr>
              <a:t>s</a:t>
            </a:r>
            <a:r>
              <a:rPr sz="1100" dirty="0">
                <a:latin typeface="Arial"/>
                <a:cs typeface="Arial"/>
              </a:rPr>
              <a:t>.s</a:t>
            </a:r>
            <a:r>
              <a:rPr sz="1100" spc="-15" dirty="0">
                <a:latin typeface="Arial"/>
                <a:cs typeface="Arial"/>
              </a:rPr>
              <a:t>y</a:t>
            </a:r>
            <a:r>
              <a:rPr sz="1100" dirty="0">
                <a:latin typeface="Arial"/>
                <a:cs typeface="Arial"/>
              </a:rPr>
              <a:t>mm</a:t>
            </a:r>
            <a:r>
              <a:rPr sz="1100" spc="-15" dirty="0">
                <a:latin typeface="Arial"/>
                <a:cs typeface="Arial"/>
              </a:rPr>
              <a:t>e</a:t>
            </a:r>
            <a:r>
              <a:rPr sz="1100" dirty="0">
                <a:latin typeface="Arial"/>
                <a:cs typeface="Arial"/>
              </a:rPr>
              <a:t>tr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spc="-15" dirty="0">
                <a:latin typeface="Arial"/>
                <a:cs typeface="Arial"/>
              </a:rPr>
              <a:t>c</a:t>
            </a:r>
            <a:r>
              <a:rPr sz="1100" dirty="0">
                <a:latin typeface="Arial"/>
                <a:cs typeface="Arial"/>
              </a:rPr>
              <a:t>(</a:t>
            </a:r>
            <a:r>
              <a:rPr sz="1100" spc="-15" dirty="0">
                <a:latin typeface="Arial"/>
                <a:cs typeface="Arial"/>
              </a:rPr>
              <a:t>h</a:t>
            </a:r>
            <a:r>
              <a:rPr sz="1100" spc="-5" dirty="0">
                <a:latin typeface="Arial"/>
                <a:cs typeface="Arial"/>
              </a:rPr>
              <a:t>orizontal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30</a:t>
            </a:r>
            <a:r>
              <a:rPr sz="1100" spc="-10" dirty="0">
                <a:latin typeface="Arial"/>
                <a:cs typeface="Arial"/>
              </a:rPr>
              <a:t>)</a:t>
            </a:r>
            <a:r>
              <a:rPr sz="1100" dirty="0">
                <a:latin typeface="Arial"/>
                <a:cs typeface="Arial"/>
              </a:rPr>
              <a:t>,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ch</a:t>
            </a:r>
            <a:r>
              <a:rPr sz="1100" spc="-10" dirty="0">
                <a:latin typeface="Arial"/>
                <a:cs typeface="Arial"/>
              </a:rPr>
              <a:t>il</a:t>
            </a:r>
            <a:r>
              <a:rPr sz="1100" spc="-5" dirty="0">
                <a:latin typeface="Arial"/>
                <a:cs typeface="Arial"/>
              </a:rPr>
              <a:t>d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-5" dirty="0">
                <a:latin typeface="Arial"/>
                <a:cs typeface="Arial"/>
              </a:rPr>
              <a:t>e</a:t>
            </a:r>
            <a:r>
              <a:rPr sz="1100" spc="-15" dirty="0">
                <a:latin typeface="Arial"/>
                <a:cs typeface="Arial"/>
              </a:rPr>
              <a:t>x</a:t>
            </a:r>
            <a:r>
              <a:rPr sz="1100" dirty="0">
                <a:latin typeface="Arial"/>
                <a:cs typeface="Arial"/>
              </a:rPr>
              <a:t>tF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spc="-5" dirty="0">
                <a:latin typeface="Arial"/>
                <a:cs typeface="Arial"/>
              </a:rPr>
              <a:t>e</a:t>
            </a:r>
            <a:r>
              <a:rPr sz="1100" spc="-10" dirty="0">
                <a:latin typeface="Arial"/>
                <a:cs typeface="Arial"/>
              </a:rPr>
              <a:t>l</a:t>
            </a:r>
            <a:r>
              <a:rPr sz="1100" spc="-5" dirty="0">
                <a:latin typeface="Arial"/>
                <a:cs typeface="Arial"/>
              </a:rPr>
              <a:t>d(</a:t>
            </a:r>
            <a:endParaRPr sz="1100" dirty="0">
              <a:latin typeface="Arial"/>
              <a:cs typeface="Arial"/>
            </a:endParaRPr>
          </a:p>
          <a:p>
            <a:pPr marL="635635" marR="1472565" indent="-1905">
              <a:lnSpc>
                <a:spcPct val="186900"/>
              </a:lnSpc>
              <a:spcBef>
                <a:spcPts val="5"/>
              </a:spcBef>
            </a:pPr>
            <a:r>
              <a:rPr sz="1100" dirty="0">
                <a:latin typeface="Arial"/>
                <a:cs typeface="Arial"/>
              </a:rPr>
              <a:t>co</a:t>
            </a:r>
            <a:r>
              <a:rPr sz="1100" spc="-5" dirty="0">
                <a:latin typeface="Arial"/>
                <a:cs typeface="Arial"/>
              </a:rPr>
              <a:t>n</a:t>
            </a:r>
            <a:r>
              <a:rPr sz="1100" spc="-10" dirty="0">
                <a:latin typeface="Arial"/>
                <a:cs typeface="Arial"/>
              </a:rPr>
              <a:t>t</a:t>
            </a:r>
            <a:r>
              <a:rPr sz="1100" dirty="0">
                <a:latin typeface="Arial"/>
                <a:cs typeface="Arial"/>
              </a:rPr>
              <a:t>r</a:t>
            </a:r>
            <a:r>
              <a:rPr sz="1100" spc="-5" dirty="0">
                <a:latin typeface="Arial"/>
                <a:cs typeface="Arial"/>
              </a:rPr>
              <a:t>o</a:t>
            </a:r>
            <a:r>
              <a:rPr sz="1100" spc="-10" dirty="0">
                <a:latin typeface="Arial"/>
                <a:cs typeface="Arial"/>
              </a:rPr>
              <a:t>ll</a:t>
            </a:r>
            <a:r>
              <a:rPr sz="1100" spc="-5" dirty="0">
                <a:latin typeface="Arial"/>
                <a:cs typeface="Arial"/>
              </a:rPr>
              <a:t>er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_c</a:t>
            </a:r>
            <a:r>
              <a:rPr sz="1100" spc="-20" dirty="0">
                <a:latin typeface="Arial"/>
                <a:cs typeface="Arial"/>
              </a:rPr>
              <a:t>o</a:t>
            </a:r>
            <a:r>
              <a:rPr sz="1100" spc="-5" dirty="0">
                <a:latin typeface="Arial"/>
                <a:cs typeface="Arial"/>
              </a:rPr>
              <a:t>nt</a:t>
            </a:r>
            <a:r>
              <a:rPr sz="1100" spc="5" dirty="0">
                <a:latin typeface="Arial"/>
                <a:cs typeface="Arial"/>
              </a:rPr>
              <a:t>r</a:t>
            </a:r>
            <a:r>
              <a:rPr sz="1100" spc="-5" dirty="0">
                <a:latin typeface="Arial"/>
                <a:cs typeface="Arial"/>
              </a:rPr>
              <a:t>o</a:t>
            </a:r>
            <a:r>
              <a:rPr sz="1100" spc="-10" dirty="0">
                <a:latin typeface="Arial"/>
                <a:cs typeface="Arial"/>
              </a:rPr>
              <a:t>ll</a:t>
            </a:r>
            <a:r>
              <a:rPr sz="1100" spc="-5" dirty="0">
                <a:latin typeface="Arial"/>
                <a:cs typeface="Arial"/>
              </a:rPr>
              <a:t>erNo</a:t>
            </a:r>
            <a:r>
              <a:rPr sz="1100" dirty="0">
                <a:latin typeface="Arial"/>
                <a:cs typeface="Arial"/>
              </a:rPr>
              <a:t>m</a:t>
            </a:r>
            <a:r>
              <a:rPr sz="1100" spc="-15" dirty="0">
                <a:latin typeface="Arial"/>
                <a:cs typeface="Arial"/>
              </a:rPr>
              <a:t>e</a:t>
            </a:r>
            <a:r>
              <a:rPr sz="1100" dirty="0">
                <a:latin typeface="Arial"/>
                <a:cs typeface="Arial"/>
              </a:rPr>
              <a:t>,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Arial"/>
                <a:cs typeface="Arial"/>
              </a:rPr>
              <a:t>d</a:t>
            </a:r>
            <a:r>
              <a:rPr sz="1100" spc="-5" dirty="0">
                <a:latin typeface="Arial"/>
                <a:cs typeface="Arial"/>
              </a:rPr>
              <a:t>eco</a:t>
            </a:r>
            <a:r>
              <a:rPr sz="1100" dirty="0">
                <a:latin typeface="Arial"/>
                <a:cs typeface="Arial"/>
              </a:rPr>
              <a:t>r</a:t>
            </a:r>
            <a:r>
              <a:rPr sz="1100" spc="-15" dirty="0">
                <a:latin typeface="Arial"/>
                <a:cs typeface="Arial"/>
              </a:rPr>
              <a:t>a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spc="-5" dirty="0">
                <a:latin typeface="Arial"/>
                <a:cs typeface="Arial"/>
              </a:rPr>
              <a:t>on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I</a:t>
            </a:r>
            <a:r>
              <a:rPr sz="1100" spc="-5" dirty="0">
                <a:latin typeface="Arial"/>
                <a:cs typeface="Arial"/>
              </a:rPr>
              <a:t>n</a:t>
            </a:r>
            <a:r>
              <a:rPr sz="1100" spc="-20" dirty="0">
                <a:latin typeface="Arial"/>
                <a:cs typeface="Arial"/>
              </a:rPr>
              <a:t>p</a:t>
            </a:r>
            <a:r>
              <a:rPr sz="1100" spc="-5" dirty="0">
                <a:latin typeface="Arial"/>
                <a:cs typeface="Arial"/>
              </a:rPr>
              <a:t>utDe</a:t>
            </a:r>
            <a:r>
              <a:rPr sz="1100" dirty="0">
                <a:latin typeface="Arial"/>
                <a:cs typeface="Arial"/>
              </a:rPr>
              <a:t>cor</a:t>
            </a:r>
            <a:r>
              <a:rPr sz="1100" spc="-15" dirty="0">
                <a:latin typeface="Arial"/>
                <a:cs typeface="Arial"/>
              </a:rPr>
              <a:t>a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spc="-5" dirty="0">
                <a:latin typeface="Arial"/>
                <a:cs typeface="Arial"/>
              </a:rPr>
              <a:t>on</a:t>
            </a:r>
            <a:r>
              <a:rPr sz="1100" dirty="0">
                <a:latin typeface="Arial"/>
                <a:cs typeface="Arial"/>
              </a:rPr>
              <a:t>(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bo</a:t>
            </a:r>
            <a:r>
              <a:rPr sz="1100" dirty="0">
                <a:latin typeface="Arial"/>
                <a:cs typeface="Arial"/>
              </a:rPr>
              <a:t>r</a:t>
            </a:r>
            <a:r>
              <a:rPr sz="1100" spc="-5" dirty="0">
                <a:latin typeface="Arial"/>
                <a:cs typeface="Arial"/>
              </a:rPr>
              <a:t>d</a:t>
            </a:r>
            <a:r>
              <a:rPr sz="1100" spc="-20" dirty="0">
                <a:latin typeface="Arial"/>
                <a:cs typeface="Arial"/>
              </a:rPr>
              <a:t>e</a:t>
            </a:r>
            <a:r>
              <a:rPr sz="1100" dirty="0">
                <a:latin typeface="Arial"/>
                <a:cs typeface="Arial"/>
              </a:rPr>
              <a:t>r:</a:t>
            </a:r>
            <a:r>
              <a:rPr sz="1100" spc="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O</a:t>
            </a:r>
            <a:r>
              <a:rPr sz="1100" spc="-15" dirty="0">
                <a:latin typeface="Arial"/>
                <a:cs typeface="Arial"/>
              </a:rPr>
              <a:t>u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-10" dirty="0">
                <a:latin typeface="Arial"/>
                <a:cs typeface="Arial"/>
              </a:rPr>
              <a:t>li</a:t>
            </a:r>
            <a:r>
              <a:rPr sz="1100" spc="-5" dirty="0">
                <a:latin typeface="Arial"/>
                <a:cs typeface="Arial"/>
              </a:rPr>
              <a:t>ne</a:t>
            </a:r>
            <a:r>
              <a:rPr sz="1100" dirty="0">
                <a:latin typeface="Arial"/>
                <a:cs typeface="Arial"/>
              </a:rPr>
              <a:t>I</a:t>
            </a:r>
            <a:r>
              <a:rPr sz="1100" spc="-5" dirty="0">
                <a:latin typeface="Arial"/>
                <a:cs typeface="Arial"/>
              </a:rPr>
              <a:t>nputBord</a:t>
            </a:r>
            <a:r>
              <a:rPr sz="1100" spc="-15" dirty="0">
                <a:latin typeface="Arial"/>
                <a:cs typeface="Arial"/>
              </a:rPr>
              <a:t>e</a:t>
            </a:r>
            <a:r>
              <a:rPr sz="1100" dirty="0">
                <a:latin typeface="Arial"/>
                <a:cs typeface="Arial"/>
              </a:rPr>
              <a:t>r</a:t>
            </a:r>
            <a:r>
              <a:rPr sz="1100" spc="-10" dirty="0">
                <a:latin typeface="Arial"/>
                <a:cs typeface="Arial"/>
              </a:rPr>
              <a:t>(</a:t>
            </a:r>
            <a:r>
              <a:rPr sz="1100" dirty="0">
                <a:latin typeface="Arial"/>
                <a:cs typeface="Arial"/>
              </a:rPr>
              <a:t>),</a:t>
            </a: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950" dirty="0">
              <a:latin typeface="Times New Roman"/>
              <a:cs typeface="Times New Roman"/>
            </a:endParaRPr>
          </a:p>
          <a:p>
            <a:pPr marL="634365">
              <a:lnSpc>
                <a:spcPct val="100000"/>
              </a:lnSpc>
            </a:pPr>
            <a:r>
              <a:rPr sz="1100" dirty="0">
                <a:latin typeface="Arial"/>
                <a:cs typeface="Arial"/>
              </a:rPr>
              <a:t>),</a:t>
            </a: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950" dirty="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</a:pPr>
            <a:r>
              <a:rPr sz="1100" dirty="0">
                <a:latin typeface="Arial"/>
                <a:cs typeface="Arial"/>
              </a:rPr>
              <a:t>),</a:t>
            </a: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</a:pPr>
            <a:r>
              <a:rPr sz="1100" dirty="0">
                <a:latin typeface="Arial"/>
                <a:cs typeface="Arial"/>
              </a:rPr>
              <a:t>),</a:t>
            </a: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950" dirty="0">
              <a:latin typeface="Times New Roman"/>
              <a:cs typeface="Times New Roman"/>
            </a:endParaRPr>
          </a:p>
          <a:p>
            <a:pPr marL="480059">
              <a:lnSpc>
                <a:spcPct val="100000"/>
              </a:lnSpc>
            </a:pPr>
            <a:r>
              <a:rPr sz="1100" spc="-5" dirty="0">
                <a:latin typeface="Arial"/>
                <a:cs typeface="Arial"/>
              </a:rPr>
              <a:t>S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dirty="0">
                <a:latin typeface="Arial"/>
                <a:cs typeface="Arial"/>
              </a:rPr>
              <a:t>ze</a:t>
            </a:r>
            <a:r>
              <a:rPr sz="1100" spc="-5" dirty="0">
                <a:latin typeface="Arial"/>
                <a:cs typeface="Arial"/>
              </a:rPr>
              <a:t>dBo</a:t>
            </a:r>
            <a:r>
              <a:rPr sz="1100" spc="-15" dirty="0">
                <a:latin typeface="Arial"/>
                <a:cs typeface="Arial"/>
              </a:rPr>
              <a:t>x</a:t>
            </a:r>
            <a:r>
              <a:rPr sz="1100" dirty="0">
                <a:latin typeface="Arial"/>
                <a:cs typeface="Arial"/>
              </a:rPr>
              <a:t>(</a:t>
            </a:r>
            <a:r>
              <a:rPr sz="1100" spc="-5" dirty="0">
                <a:latin typeface="Arial"/>
                <a:cs typeface="Arial"/>
              </a:rPr>
              <a:t>he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spc="-5" dirty="0">
                <a:latin typeface="Arial"/>
                <a:cs typeface="Arial"/>
              </a:rPr>
              <a:t>gh</a:t>
            </a:r>
            <a:r>
              <a:rPr sz="1100" dirty="0">
                <a:latin typeface="Arial"/>
                <a:cs typeface="Arial"/>
              </a:rPr>
              <a:t>t:</a:t>
            </a:r>
            <a:r>
              <a:rPr sz="1100" spc="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20</a:t>
            </a:r>
            <a:r>
              <a:rPr sz="1100" spc="-10" dirty="0">
                <a:latin typeface="Arial"/>
                <a:cs typeface="Arial"/>
              </a:rPr>
              <a:t>)</a:t>
            </a:r>
            <a:r>
              <a:rPr sz="1100" dirty="0">
                <a:latin typeface="Arial"/>
                <a:cs typeface="Arial"/>
              </a:rPr>
              <a:t>,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10" y="919398"/>
            <a:ext cx="3559810" cy="4549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8165" marR="2070735" indent="-78105">
              <a:lnSpc>
                <a:spcPts val="2460"/>
              </a:lnSpc>
            </a:pPr>
            <a:r>
              <a:rPr sz="1100" spc="-5" dirty="0">
                <a:latin typeface="Arial"/>
                <a:cs typeface="Arial"/>
              </a:rPr>
              <a:t>E</a:t>
            </a:r>
            <a:r>
              <a:rPr sz="1100" spc="-10" dirty="0">
                <a:latin typeface="Arial"/>
                <a:cs typeface="Arial"/>
              </a:rPr>
              <a:t>l</a:t>
            </a:r>
            <a:r>
              <a:rPr sz="1100" spc="-5" dirty="0">
                <a:latin typeface="Arial"/>
                <a:cs typeface="Arial"/>
              </a:rPr>
              <a:t>ev</a:t>
            </a:r>
            <a:r>
              <a:rPr sz="1100" spc="-20" dirty="0">
                <a:latin typeface="Arial"/>
                <a:cs typeface="Arial"/>
              </a:rPr>
              <a:t>a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-5" dirty="0">
                <a:latin typeface="Arial"/>
                <a:cs typeface="Arial"/>
              </a:rPr>
              <a:t>edBu</a:t>
            </a:r>
            <a:r>
              <a:rPr sz="1100" spc="-10" dirty="0">
                <a:latin typeface="Arial"/>
                <a:cs typeface="Arial"/>
              </a:rPr>
              <a:t>t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-5" dirty="0">
                <a:latin typeface="Arial"/>
                <a:cs typeface="Arial"/>
              </a:rPr>
              <a:t>on</a:t>
            </a:r>
            <a:r>
              <a:rPr sz="1100" dirty="0">
                <a:latin typeface="Arial"/>
                <a:cs typeface="Arial"/>
              </a:rPr>
              <a:t>(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on</a:t>
            </a:r>
            <a:r>
              <a:rPr sz="1100" spc="-20" dirty="0">
                <a:latin typeface="Arial"/>
                <a:cs typeface="Arial"/>
              </a:rPr>
              <a:t>P</a:t>
            </a:r>
            <a:r>
              <a:rPr sz="1100" dirty="0">
                <a:latin typeface="Arial"/>
                <a:cs typeface="Arial"/>
              </a:rPr>
              <a:t>r</a:t>
            </a:r>
            <a:r>
              <a:rPr sz="1100" spc="-5" dirty="0">
                <a:latin typeface="Arial"/>
                <a:cs typeface="Arial"/>
              </a:rPr>
              <a:t>esse</a:t>
            </a:r>
            <a:r>
              <a:rPr sz="1100" spc="-15" dirty="0">
                <a:latin typeface="Arial"/>
                <a:cs typeface="Arial"/>
              </a:rPr>
              <a:t>d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()</a:t>
            </a:r>
            <a:r>
              <a:rPr sz="1100" spc="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{</a:t>
            </a:r>
          </a:p>
          <a:p>
            <a:pPr marL="635635" marR="5080" indent="-623570">
              <a:lnSpc>
                <a:spcPts val="2460"/>
              </a:lnSpc>
              <a:spcBef>
                <a:spcPts val="10"/>
              </a:spcBef>
            </a:pPr>
            <a:r>
              <a:rPr sz="1100" spc="-5" dirty="0">
                <a:latin typeface="Arial"/>
                <a:cs typeface="Arial"/>
              </a:rPr>
              <a:t>S</a:t>
            </a:r>
            <a:r>
              <a:rPr sz="1100" dirty="0">
                <a:latin typeface="Arial"/>
                <a:cs typeface="Arial"/>
              </a:rPr>
              <a:t>tr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spc="-5" dirty="0">
                <a:latin typeface="Arial"/>
                <a:cs typeface="Arial"/>
              </a:rPr>
              <a:t>n</a:t>
            </a:r>
            <a:r>
              <a:rPr sz="1100" dirty="0">
                <a:latin typeface="Arial"/>
                <a:cs typeface="Arial"/>
              </a:rPr>
              <a:t>g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n</a:t>
            </a:r>
            <a:r>
              <a:rPr sz="1100" spc="-20" dirty="0">
                <a:latin typeface="Arial"/>
                <a:cs typeface="Arial"/>
              </a:rPr>
              <a:t>o</a:t>
            </a:r>
            <a:r>
              <a:rPr sz="1100" dirty="0">
                <a:latin typeface="Arial"/>
                <a:cs typeface="Arial"/>
              </a:rPr>
              <a:t>me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=</a:t>
            </a:r>
            <a:r>
              <a:rPr sz="1100" spc="3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_co</a:t>
            </a:r>
            <a:r>
              <a:rPr sz="1100" spc="-15" dirty="0">
                <a:latin typeface="Arial"/>
                <a:cs typeface="Arial"/>
              </a:rPr>
              <a:t>n</a:t>
            </a:r>
            <a:r>
              <a:rPr sz="1100" dirty="0">
                <a:latin typeface="Arial"/>
                <a:cs typeface="Arial"/>
              </a:rPr>
              <a:t>tr</a:t>
            </a:r>
            <a:r>
              <a:rPr sz="1100" spc="-5" dirty="0">
                <a:latin typeface="Arial"/>
                <a:cs typeface="Arial"/>
              </a:rPr>
              <a:t>o</a:t>
            </a:r>
            <a:r>
              <a:rPr sz="1100" spc="-10" dirty="0">
                <a:latin typeface="Arial"/>
                <a:cs typeface="Arial"/>
              </a:rPr>
              <a:t>ll</a:t>
            </a:r>
            <a:r>
              <a:rPr sz="1100" spc="-15" dirty="0">
                <a:latin typeface="Arial"/>
                <a:cs typeface="Arial"/>
              </a:rPr>
              <a:t>e</a:t>
            </a:r>
            <a:r>
              <a:rPr sz="1100" dirty="0">
                <a:latin typeface="Arial"/>
                <a:cs typeface="Arial"/>
              </a:rPr>
              <a:t>r</a:t>
            </a:r>
            <a:r>
              <a:rPr sz="1100" spc="-10" dirty="0">
                <a:latin typeface="Arial"/>
                <a:cs typeface="Arial"/>
              </a:rPr>
              <a:t>N</a:t>
            </a:r>
            <a:r>
              <a:rPr sz="1100" spc="-5" dirty="0">
                <a:latin typeface="Arial"/>
                <a:cs typeface="Arial"/>
              </a:rPr>
              <a:t>ome</a:t>
            </a:r>
            <a:r>
              <a:rPr sz="1100" spc="-10" dirty="0">
                <a:latin typeface="Arial"/>
                <a:cs typeface="Arial"/>
              </a:rPr>
              <a:t>.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-5" dirty="0">
                <a:latin typeface="Arial"/>
                <a:cs typeface="Arial"/>
              </a:rPr>
              <a:t>e</a:t>
            </a:r>
            <a:r>
              <a:rPr sz="1100" spc="-15" dirty="0">
                <a:latin typeface="Arial"/>
                <a:cs typeface="Arial"/>
              </a:rPr>
              <a:t>x</a:t>
            </a:r>
            <a:r>
              <a:rPr sz="1100" dirty="0">
                <a:latin typeface="Arial"/>
                <a:cs typeface="Arial"/>
              </a:rPr>
              <a:t>t;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S</a:t>
            </a:r>
            <a:r>
              <a:rPr sz="1100" spc="-15" dirty="0">
                <a:latin typeface="Arial"/>
                <a:cs typeface="Arial"/>
              </a:rPr>
              <a:t>c</a:t>
            </a:r>
            <a:r>
              <a:rPr sz="1100" spc="-5" dirty="0">
                <a:latin typeface="Arial"/>
                <a:cs typeface="Arial"/>
              </a:rPr>
              <a:t>a</a:t>
            </a:r>
            <a:r>
              <a:rPr sz="1100" spc="-10" dirty="0">
                <a:latin typeface="Arial"/>
                <a:cs typeface="Arial"/>
              </a:rPr>
              <a:t>f</a:t>
            </a:r>
            <a:r>
              <a:rPr sz="1100" dirty="0">
                <a:latin typeface="Arial"/>
                <a:cs typeface="Arial"/>
              </a:rPr>
              <a:t>f</a:t>
            </a:r>
            <a:r>
              <a:rPr sz="1100" spc="-5" dirty="0">
                <a:latin typeface="Arial"/>
                <a:cs typeface="Arial"/>
              </a:rPr>
              <a:t>o</a:t>
            </a:r>
            <a:r>
              <a:rPr sz="1100" spc="-10" dirty="0">
                <a:latin typeface="Arial"/>
                <a:cs typeface="Arial"/>
              </a:rPr>
              <a:t>l</a:t>
            </a:r>
            <a:r>
              <a:rPr sz="1100" spc="-5" dirty="0">
                <a:latin typeface="Arial"/>
                <a:cs typeface="Arial"/>
              </a:rPr>
              <a:t>dMess</a:t>
            </a:r>
            <a:r>
              <a:rPr sz="1100" spc="-15" dirty="0">
                <a:latin typeface="Arial"/>
                <a:cs typeface="Arial"/>
              </a:rPr>
              <a:t>e</a:t>
            </a:r>
            <a:r>
              <a:rPr sz="1100" spc="-5" dirty="0">
                <a:latin typeface="Arial"/>
                <a:cs typeface="Arial"/>
              </a:rPr>
              <a:t>nger</a:t>
            </a:r>
            <a:r>
              <a:rPr sz="1100" spc="5" dirty="0">
                <a:latin typeface="Arial"/>
                <a:cs typeface="Arial"/>
              </a:rPr>
              <a:t>.</a:t>
            </a:r>
            <a:r>
              <a:rPr sz="1100" spc="-15" dirty="0">
                <a:latin typeface="Arial"/>
                <a:cs typeface="Arial"/>
              </a:rPr>
              <a:t>o</a:t>
            </a:r>
            <a:r>
              <a:rPr sz="1100" dirty="0">
                <a:latin typeface="Arial"/>
                <a:cs typeface="Arial"/>
              </a:rPr>
              <a:t>f(co</a:t>
            </a:r>
            <a:r>
              <a:rPr sz="1100" spc="-20" dirty="0">
                <a:latin typeface="Arial"/>
                <a:cs typeface="Arial"/>
              </a:rPr>
              <a:t>n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-5" dirty="0">
                <a:latin typeface="Arial"/>
                <a:cs typeface="Arial"/>
              </a:rPr>
              <a:t>ex</a:t>
            </a:r>
            <a:r>
              <a:rPr sz="1100" spc="-10" dirty="0">
                <a:latin typeface="Arial"/>
                <a:cs typeface="Arial"/>
              </a:rPr>
              <a:t>t</a:t>
            </a:r>
            <a:r>
              <a:rPr sz="1100" dirty="0">
                <a:latin typeface="Arial"/>
                <a:cs typeface="Arial"/>
              </a:rPr>
              <a:t>)</a:t>
            </a:r>
            <a:r>
              <a:rPr sz="1100" spc="-10" dirty="0">
                <a:latin typeface="Arial"/>
                <a:cs typeface="Arial"/>
              </a:rPr>
              <a:t>.</a:t>
            </a:r>
            <a:r>
              <a:rPr sz="1100" dirty="0">
                <a:latin typeface="Arial"/>
                <a:cs typeface="Arial"/>
              </a:rPr>
              <a:t>sh</a:t>
            </a:r>
            <a:r>
              <a:rPr sz="1100" spc="-5" dirty="0">
                <a:latin typeface="Arial"/>
                <a:cs typeface="Arial"/>
              </a:rPr>
              <a:t>o</a:t>
            </a:r>
            <a:r>
              <a:rPr sz="1100" spc="-10" dirty="0">
                <a:latin typeface="Arial"/>
                <a:cs typeface="Arial"/>
              </a:rPr>
              <a:t>w</a:t>
            </a:r>
            <a:r>
              <a:rPr sz="1100" spc="-5" dirty="0">
                <a:latin typeface="Arial"/>
                <a:cs typeface="Arial"/>
              </a:rPr>
              <a:t>Sna</a:t>
            </a:r>
            <a:r>
              <a:rPr sz="1100" dirty="0">
                <a:latin typeface="Arial"/>
                <a:cs typeface="Arial"/>
              </a:rPr>
              <a:t>ck</a:t>
            </a:r>
            <a:r>
              <a:rPr sz="1100" spc="-5" dirty="0">
                <a:latin typeface="Arial"/>
                <a:cs typeface="Arial"/>
              </a:rPr>
              <a:t>Bar(</a:t>
            </a:r>
            <a:endParaRPr sz="1100" dirty="0">
              <a:latin typeface="Arial"/>
              <a:cs typeface="Arial"/>
            </a:endParaRPr>
          </a:p>
          <a:p>
            <a:pPr marL="711835">
              <a:lnSpc>
                <a:spcPct val="100000"/>
              </a:lnSpc>
              <a:spcBef>
                <a:spcPts val="880"/>
              </a:spcBef>
            </a:pPr>
            <a:r>
              <a:rPr sz="1100" spc="-5" dirty="0">
                <a:latin typeface="Arial"/>
                <a:cs typeface="Arial"/>
              </a:rPr>
              <a:t>Sna</a:t>
            </a:r>
            <a:r>
              <a:rPr sz="1100" dirty="0">
                <a:latin typeface="Arial"/>
                <a:cs typeface="Arial"/>
              </a:rPr>
              <a:t>ck</a:t>
            </a:r>
            <a:r>
              <a:rPr sz="1100" spc="-5" dirty="0">
                <a:latin typeface="Arial"/>
                <a:cs typeface="Arial"/>
              </a:rPr>
              <a:t>Ba</a:t>
            </a:r>
            <a:r>
              <a:rPr sz="1100" spc="-10" dirty="0">
                <a:latin typeface="Arial"/>
                <a:cs typeface="Arial"/>
              </a:rPr>
              <a:t>r</a:t>
            </a:r>
            <a:r>
              <a:rPr sz="1100" dirty="0">
                <a:latin typeface="Arial"/>
                <a:cs typeface="Arial"/>
              </a:rPr>
              <a:t>(c</a:t>
            </a:r>
            <a:r>
              <a:rPr sz="1100" spc="-15" dirty="0">
                <a:latin typeface="Arial"/>
                <a:cs typeface="Arial"/>
              </a:rPr>
              <a:t>o</a:t>
            </a:r>
            <a:r>
              <a:rPr sz="1100" spc="-5" dirty="0">
                <a:latin typeface="Arial"/>
                <a:cs typeface="Arial"/>
              </a:rPr>
              <a:t>nten</a:t>
            </a:r>
            <a:r>
              <a:rPr sz="1100" spc="-10" dirty="0">
                <a:latin typeface="Arial"/>
                <a:cs typeface="Arial"/>
              </a:rPr>
              <a:t>t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-5" dirty="0">
                <a:latin typeface="Arial"/>
                <a:cs typeface="Arial"/>
              </a:rPr>
              <a:t>e</a:t>
            </a:r>
            <a:r>
              <a:rPr sz="1100" spc="-15" dirty="0">
                <a:latin typeface="Arial"/>
                <a:cs typeface="Arial"/>
              </a:rPr>
              <a:t>x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-10" dirty="0">
                <a:latin typeface="Arial"/>
                <a:cs typeface="Arial"/>
              </a:rPr>
              <a:t>('</a:t>
            </a:r>
            <a:r>
              <a:rPr sz="1100" dirty="0">
                <a:latin typeface="Arial"/>
                <a:cs typeface="Arial"/>
              </a:rPr>
              <a:t>O</a:t>
            </a:r>
            <a:r>
              <a:rPr sz="1100" spc="-10" dirty="0">
                <a:latin typeface="Arial"/>
                <a:cs typeface="Arial"/>
              </a:rPr>
              <a:t>l</a:t>
            </a:r>
            <a:r>
              <a:rPr sz="1100" spc="-5" dirty="0">
                <a:latin typeface="Arial"/>
                <a:cs typeface="Arial"/>
              </a:rPr>
              <a:t>á</a:t>
            </a:r>
            <a:r>
              <a:rPr sz="1100" dirty="0">
                <a:latin typeface="Arial"/>
                <a:cs typeface="Arial"/>
              </a:rPr>
              <a:t>,</a:t>
            </a:r>
            <a:r>
              <a:rPr sz="1100" spc="4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$n</a:t>
            </a:r>
            <a:r>
              <a:rPr sz="1100" spc="-15" dirty="0">
                <a:latin typeface="Arial"/>
                <a:cs typeface="Arial"/>
              </a:rPr>
              <a:t>o</a:t>
            </a:r>
            <a:r>
              <a:rPr sz="1100" dirty="0">
                <a:latin typeface="Arial"/>
                <a:cs typeface="Arial"/>
              </a:rPr>
              <a:t>m</a:t>
            </a:r>
            <a:r>
              <a:rPr sz="1100" spc="-5" dirty="0">
                <a:latin typeface="Arial"/>
                <a:cs typeface="Arial"/>
              </a:rPr>
              <a:t>e</a:t>
            </a:r>
            <a:r>
              <a:rPr sz="1100" spc="-10" dirty="0">
                <a:latin typeface="Arial"/>
                <a:cs typeface="Arial"/>
              </a:rPr>
              <a:t>!'</a:t>
            </a:r>
            <a:r>
              <a:rPr sz="1100" dirty="0">
                <a:latin typeface="Arial"/>
                <a:cs typeface="Arial"/>
              </a:rPr>
              <a:t>)),</a:t>
            </a: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950" dirty="0">
              <a:latin typeface="Times New Roman"/>
              <a:cs typeface="Times New Roman"/>
            </a:endParaRPr>
          </a:p>
          <a:p>
            <a:pPr marL="634365">
              <a:lnSpc>
                <a:spcPct val="100000"/>
              </a:lnSpc>
            </a:pPr>
            <a:r>
              <a:rPr sz="1100" dirty="0">
                <a:latin typeface="Arial"/>
                <a:cs typeface="Arial"/>
              </a:rPr>
              <a:t>);</a:t>
            </a: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950" dirty="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</a:pPr>
            <a:r>
              <a:rPr sz="1100" dirty="0">
                <a:latin typeface="Arial"/>
                <a:cs typeface="Arial"/>
              </a:rPr>
              <a:t>},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556260">
              <a:lnSpc>
                <a:spcPct val="100000"/>
              </a:lnSpc>
            </a:pPr>
            <a:r>
              <a:rPr sz="1100" dirty="0">
                <a:latin typeface="Arial"/>
                <a:cs typeface="Arial"/>
              </a:rPr>
              <a:t>ch</a:t>
            </a:r>
            <a:r>
              <a:rPr sz="1100" spc="-10" dirty="0">
                <a:latin typeface="Arial"/>
                <a:cs typeface="Arial"/>
              </a:rPr>
              <a:t>il</a:t>
            </a:r>
            <a:r>
              <a:rPr sz="1100" spc="-5" dirty="0">
                <a:latin typeface="Arial"/>
                <a:cs typeface="Arial"/>
              </a:rPr>
              <a:t>d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-5" dirty="0">
                <a:latin typeface="Arial"/>
                <a:cs typeface="Arial"/>
              </a:rPr>
              <a:t>e</a:t>
            </a:r>
            <a:r>
              <a:rPr sz="1100" spc="-15" dirty="0">
                <a:latin typeface="Arial"/>
                <a:cs typeface="Arial"/>
              </a:rPr>
              <a:t>x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-10" dirty="0">
                <a:latin typeface="Arial"/>
                <a:cs typeface="Arial"/>
              </a:rPr>
              <a:t>(</a:t>
            </a:r>
            <a:r>
              <a:rPr sz="1100" dirty="0">
                <a:latin typeface="Arial"/>
                <a:cs typeface="Arial"/>
              </a:rPr>
              <a:t>'</a:t>
            </a:r>
            <a:r>
              <a:rPr sz="1100" spc="-10" dirty="0">
                <a:latin typeface="Arial"/>
                <a:cs typeface="Arial"/>
              </a:rPr>
              <a:t>Cli</a:t>
            </a:r>
            <a:r>
              <a:rPr sz="1100" spc="-5" dirty="0">
                <a:latin typeface="Arial"/>
                <a:cs typeface="Arial"/>
              </a:rPr>
              <a:t>qu</a:t>
            </a:r>
            <a:r>
              <a:rPr sz="1100" dirty="0">
                <a:latin typeface="Arial"/>
                <a:cs typeface="Arial"/>
              </a:rPr>
              <a:t>e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pa</a:t>
            </a:r>
            <a:r>
              <a:rPr sz="1100" dirty="0">
                <a:latin typeface="Arial"/>
                <a:cs typeface="Arial"/>
              </a:rPr>
              <a:t>ra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sa</a:t>
            </a:r>
            <a:r>
              <a:rPr sz="1100" spc="-5" dirty="0">
                <a:latin typeface="Arial"/>
                <a:cs typeface="Arial"/>
              </a:rPr>
              <a:t>uda</a:t>
            </a:r>
            <a:r>
              <a:rPr sz="1100" spc="-10" dirty="0">
                <a:latin typeface="Arial"/>
                <a:cs typeface="Arial"/>
              </a:rPr>
              <a:t>r</a:t>
            </a:r>
            <a:r>
              <a:rPr sz="1100" dirty="0">
                <a:latin typeface="Arial"/>
                <a:cs typeface="Arial"/>
              </a:rPr>
              <a:t>'</a:t>
            </a:r>
            <a:r>
              <a:rPr sz="1100" spc="-10" dirty="0">
                <a:latin typeface="Arial"/>
                <a:cs typeface="Arial"/>
              </a:rPr>
              <a:t>)</a:t>
            </a:r>
            <a:r>
              <a:rPr sz="1100" dirty="0">
                <a:latin typeface="Arial"/>
                <a:cs typeface="Arial"/>
              </a:rPr>
              <a:t>,</a:t>
            </a: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950" dirty="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</a:pPr>
            <a:r>
              <a:rPr sz="1100" dirty="0">
                <a:latin typeface="Arial"/>
                <a:cs typeface="Arial"/>
              </a:rPr>
              <a:t>),</a:t>
            </a: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624840">
              <a:lnSpc>
                <a:spcPct val="100000"/>
              </a:lnSpc>
            </a:pPr>
            <a:r>
              <a:rPr sz="1100" spc="5" dirty="0">
                <a:latin typeface="Arial"/>
                <a:cs typeface="Arial"/>
              </a:rPr>
              <a:t>],</a:t>
            </a:r>
            <a:endParaRPr sz="11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950" dirty="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</a:pPr>
            <a:r>
              <a:rPr sz="1100" dirty="0">
                <a:latin typeface="Arial"/>
                <a:cs typeface="Arial"/>
              </a:rPr>
              <a:t>),</a:t>
            </a: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950" dirty="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</a:pPr>
            <a:r>
              <a:rPr sz="1100" dirty="0">
                <a:latin typeface="Arial"/>
                <a:cs typeface="Arial"/>
              </a:rPr>
              <a:t>),</a:t>
            </a: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</a:pPr>
            <a:r>
              <a:rPr sz="1100" dirty="0">
                <a:latin typeface="Arial"/>
                <a:cs typeface="Arial"/>
              </a:rPr>
              <a:t>);</a:t>
            </a: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950" dirty="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100" dirty="0">
                <a:latin typeface="Arial"/>
                <a:cs typeface="Arial"/>
              </a:rPr>
              <a:t>}</a:t>
            </a: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Arial"/>
                <a:cs typeface="Arial"/>
              </a:rPr>
              <a:t>}</a:t>
            </a:r>
          </a:p>
        </p:txBody>
      </p:sp>
      <p:sp>
        <p:nvSpPr>
          <p:cNvPr id="3" name="object 3"/>
          <p:cNvSpPr/>
          <p:nvPr/>
        </p:nvSpPr>
        <p:spPr>
          <a:xfrm>
            <a:off x="914400" y="5785280"/>
            <a:ext cx="5734049" cy="32257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10" y="1094658"/>
            <a:ext cx="5765165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260"/>
              </a:lnSpc>
            </a:pPr>
            <a:r>
              <a:rPr sz="1100" spc="-5" dirty="0">
                <a:latin typeface="Arial"/>
                <a:cs typeface="Arial"/>
              </a:rPr>
              <a:t>Ante</a:t>
            </a:r>
            <a:r>
              <a:rPr sz="1100" dirty="0">
                <a:latin typeface="Arial"/>
                <a:cs typeface="Arial"/>
              </a:rPr>
              <a:t>s</a:t>
            </a:r>
            <a:r>
              <a:rPr sz="1100" spc="3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d</a:t>
            </a:r>
            <a:r>
              <a:rPr sz="1100" dirty="0">
                <a:latin typeface="Arial"/>
                <a:cs typeface="Arial"/>
              </a:rPr>
              <a:t>e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exe</a:t>
            </a:r>
            <a:r>
              <a:rPr sz="1100" dirty="0">
                <a:latin typeface="Arial"/>
                <a:cs typeface="Arial"/>
              </a:rPr>
              <a:t>c</a:t>
            </a:r>
            <a:r>
              <a:rPr sz="1100" spc="-15" dirty="0">
                <a:latin typeface="Arial"/>
                <a:cs typeface="Arial"/>
              </a:rPr>
              <a:t>u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-5" dirty="0">
                <a:latin typeface="Arial"/>
                <a:cs typeface="Arial"/>
              </a:rPr>
              <a:t>a</a:t>
            </a:r>
            <a:r>
              <a:rPr sz="1100" dirty="0">
                <a:latin typeface="Arial"/>
                <a:cs typeface="Arial"/>
              </a:rPr>
              <a:t>r</a:t>
            </a:r>
            <a:r>
              <a:rPr sz="1100" spc="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você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de</a:t>
            </a:r>
            <a:r>
              <a:rPr sz="1100" dirty="0">
                <a:latin typeface="Arial"/>
                <a:cs typeface="Arial"/>
              </a:rPr>
              <a:t>ve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spc="5" dirty="0">
                <a:latin typeface="Arial"/>
                <a:cs typeface="Arial"/>
              </a:rPr>
              <a:t>f</a:t>
            </a:r>
            <a:r>
              <a:rPr sz="1100" spc="-5" dirty="0">
                <a:latin typeface="Arial"/>
                <a:cs typeface="Arial"/>
              </a:rPr>
              <a:t>az</a:t>
            </a:r>
            <a:r>
              <a:rPr sz="1100" spc="-20" dirty="0">
                <a:latin typeface="Arial"/>
                <a:cs typeface="Arial"/>
              </a:rPr>
              <a:t>e</a:t>
            </a:r>
            <a:r>
              <a:rPr sz="1100" dirty="0">
                <a:latin typeface="Arial"/>
                <a:cs typeface="Arial"/>
              </a:rPr>
              <a:t>r</a:t>
            </a:r>
            <a:r>
              <a:rPr sz="1100" spc="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o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c</a:t>
            </a:r>
            <a:r>
              <a:rPr sz="1100" spc="-10" dirty="0">
                <a:latin typeface="Arial"/>
                <a:cs typeface="Arial"/>
              </a:rPr>
              <a:t>li</a:t>
            </a:r>
            <a:r>
              <a:rPr sz="1100" spc="-5" dirty="0">
                <a:latin typeface="Arial"/>
                <a:cs typeface="Arial"/>
              </a:rPr>
              <a:t>qu</a:t>
            </a:r>
            <a:r>
              <a:rPr sz="1100" dirty="0">
                <a:latin typeface="Arial"/>
                <a:cs typeface="Arial"/>
              </a:rPr>
              <a:t>e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n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Arial"/>
                <a:cs typeface="Arial"/>
              </a:rPr>
              <a:t>o</a:t>
            </a:r>
            <a:r>
              <a:rPr sz="1100" spc="-5" dirty="0">
                <a:latin typeface="Arial"/>
                <a:cs typeface="Arial"/>
              </a:rPr>
              <a:t>pçã</a:t>
            </a:r>
            <a:r>
              <a:rPr sz="1100" dirty="0">
                <a:latin typeface="Arial"/>
                <a:cs typeface="Arial"/>
              </a:rPr>
              <a:t>o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spc="5" dirty="0">
                <a:latin typeface="Arial"/>
                <a:cs typeface="Arial"/>
              </a:rPr>
              <a:t>(</a:t>
            </a:r>
            <a:r>
              <a:rPr sz="1100" spc="-10" dirty="0">
                <a:latin typeface="Arial"/>
                <a:cs typeface="Arial"/>
              </a:rPr>
              <a:t>N</a:t>
            </a:r>
            <a:r>
              <a:rPr sz="1100" dirty="0">
                <a:latin typeface="Arial"/>
                <a:cs typeface="Arial"/>
              </a:rPr>
              <a:t>o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Arial"/>
                <a:cs typeface="Arial"/>
              </a:rPr>
              <a:t>D</a:t>
            </a:r>
            <a:r>
              <a:rPr sz="1100" spc="-5" dirty="0">
                <a:latin typeface="Arial"/>
                <a:cs typeface="Arial"/>
              </a:rPr>
              <a:t>ev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dirty="0">
                <a:latin typeface="Arial"/>
                <a:cs typeface="Arial"/>
              </a:rPr>
              <a:t>ce)</a:t>
            </a:r>
            <a:r>
              <a:rPr sz="1100" spc="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e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esc</a:t>
            </a:r>
            <a:r>
              <a:rPr sz="1100" spc="-20" dirty="0">
                <a:latin typeface="Arial"/>
                <a:cs typeface="Arial"/>
              </a:rPr>
              <a:t>o</a:t>
            </a:r>
            <a:r>
              <a:rPr sz="1100" spc="-10" dirty="0">
                <a:latin typeface="Arial"/>
                <a:cs typeface="Arial"/>
              </a:rPr>
              <a:t>l</a:t>
            </a:r>
            <a:r>
              <a:rPr sz="1100" spc="-5" dirty="0">
                <a:latin typeface="Arial"/>
                <a:cs typeface="Arial"/>
              </a:rPr>
              <a:t>he</a:t>
            </a:r>
            <a:r>
              <a:rPr sz="1100" dirty="0">
                <a:latin typeface="Arial"/>
                <a:cs typeface="Arial"/>
              </a:rPr>
              <a:t>r</a:t>
            </a:r>
            <a:r>
              <a:rPr sz="1100" spc="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opçã</a:t>
            </a:r>
            <a:r>
              <a:rPr sz="1100" dirty="0">
                <a:latin typeface="Arial"/>
                <a:cs typeface="Arial"/>
              </a:rPr>
              <a:t>o</a:t>
            </a:r>
            <a:r>
              <a:rPr sz="1100" spc="1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d</a:t>
            </a:r>
            <a:r>
              <a:rPr sz="1100" dirty="0">
                <a:latin typeface="Arial"/>
                <a:cs typeface="Arial"/>
              </a:rPr>
              <a:t>o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seu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emulado</a:t>
            </a:r>
            <a:r>
              <a:rPr sz="1100" dirty="0">
                <a:latin typeface="Arial"/>
                <a:cs typeface="Arial"/>
              </a:rPr>
              <a:t>r</a:t>
            </a:r>
            <a:r>
              <a:rPr sz="1100" spc="35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Arial"/>
                <a:cs typeface="Arial"/>
              </a:rPr>
              <a:t>(o</a:t>
            </a:r>
            <a:r>
              <a:rPr sz="800" spc="-20" dirty="0">
                <a:latin typeface="Arial"/>
                <a:cs typeface="Arial"/>
              </a:rPr>
              <a:t>b</a:t>
            </a:r>
            <a:r>
              <a:rPr sz="800" dirty="0">
                <a:latin typeface="Arial"/>
                <a:cs typeface="Arial"/>
              </a:rPr>
              <a:t>s.</a:t>
            </a:r>
            <a:r>
              <a:rPr sz="800" spc="20" dirty="0">
                <a:latin typeface="Times New Roman"/>
                <a:cs typeface="Times New Roman"/>
              </a:rPr>
              <a:t> </a:t>
            </a:r>
            <a:r>
              <a:rPr sz="800" dirty="0">
                <a:latin typeface="Arial"/>
                <a:cs typeface="Arial"/>
              </a:rPr>
              <a:t>P</a:t>
            </a:r>
            <a:r>
              <a:rPr sz="800" spc="-5" dirty="0">
                <a:latin typeface="Arial"/>
                <a:cs typeface="Arial"/>
              </a:rPr>
              <a:t>od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10" dirty="0">
                <a:latin typeface="Times New Roman"/>
                <a:cs typeface="Times New Roman"/>
              </a:rPr>
              <a:t> 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5" dirty="0">
                <a:latin typeface="Arial"/>
                <a:cs typeface="Arial"/>
              </a:rPr>
              <a:t>a</a:t>
            </a:r>
            <a:r>
              <a:rPr sz="800" dirty="0">
                <a:latin typeface="Arial"/>
                <a:cs typeface="Arial"/>
              </a:rPr>
              <a:t>mb</a:t>
            </a:r>
            <a:r>
              <a:rPr sz="800" spc="-20" dirty="0">
                <a:latin typeface="Arial"/>
                <a:cs typeface="Arial"/>
              </a:rPr>
              <a:t>é</a:t>
            </a:r>
            <a:r>
              <a:rPr sz="800" dirty="0">
                <a:latin typeface="Arial"/>
                <a:cs typeface="Arial"/>
              </a:rPr>
              <a:t>m</a:t>
            </a:r>
            <a:r>
              <a:rPr sz="800" spc="15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x</a:t>
            </a:r>
            <a:r>
              <a:rPr sz="800" spc="-5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c</a:t>
            </a:r>
            <a:r>
              <a:rPr sz="800" spc="-20" dirty="0">
                <a:latin typeface="Arial"/>
                <a:cs typeface="Arial"/>
              </a:rPr>
              <a:t>u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5" dirty="0">
                <a:latin typeface="Arial"/>
                <a:cs typeface="Arial"/>
              </a:rPr>
              <a:t>a</a:t>
            </a:r>
            <a:r>
              <a:rPr sz="800" dirty="0">
                <a:latin typeface="Arial"/>
                <a:cs typeface="Arial"/>
              </a:rPr>
              <a:t>r</a:t>
            </a:r>
            <a:r>
              <a:rPr sz="800" spc="20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Arial"/>
                <a:cs typeface="Arial"/>
              </a:rPr>
              <a:t>onl</a:t>
            </a:r>
            <a:r>
              <a:rPr sz="800" dirty="0">
                <a:latin typeface="Arial"/>
                <a:cs typeface="Arial"/>
              </a:rPr>
              <a:t>i</a:t>
            </a:r>
            <a:r>
              <a:rPr sz="800" spc="-5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10" dirty="0">
                <a:latin typeface="Times New Roman"/>
                <a:cs typeface="Times New Roman"/>
              </a:rPr>
              <a:t> </a:t>
            </a:r>
            <a:r>
              <a:rPr sz="80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m</a:t>
            </a:r>
            <a:r>
              <a:rPr sz="800" spc="15" dirty="0">
                <a:latin typeface="Times New Roman"/>
                <a:cs typeface="Times New Roman"/>
              </a:rPr>
              <a:t> </a:t>
            </a:r>
            <a:r>
              <a:rPr sz="800" dirty="0">
                <a:latin typeface="Arial"/>
                <a:cs typeface="Arial"/>
              </a:rPr>
              <a:t>a</a:t>
            </a:r>
            <a:r>
              <a:rPr sz="800" spc="20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Arial"/>
                <a:cs typeface="Arial"/>
              </a:rPr>
              <a:t>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c</a:t>
            </a:r>
            <a:r>
              <a:rPr sz="800" spc="-5" dirty="0">
                <a:latin typeface="Arial"/>
                <a:cs typeface="Arial"/>
              </a:rPr>
              <a:t>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ida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20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Arial"/>
                <a:cs typeface="Arial"/>
              </a:rPr>
              <a:t>d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20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Arial"/>
                <a:cs typeface="Arial"/>
              </a:rPr>
              <a:t>abri</a:t>
            </a:r>
            <a:r>
              <a:rPr sz="800" dirty="0">
                <a:latin typeface="Arial"/>
                <a:cs typeface="Arial"/>
              </a:rPr>
              <a:t>r</a:t>
            </a:r>
            <a:r>
              <a:rPr sz="800" spc="20" dirty="0">
                <a:latin typeface="Times New Roman"/>
                <a:cs typeface="Times New Roman"/>
              </a:rPr>
              <a:t> </a:t>
            </a:r>
            <a:r>
              <a:rPr sz="800" dirty="0">
                <a:latin typeface="Arial"/>
                <a:cs typeface="Arial"/>
              </a:rPr>
              <a:t>o</a:t>
            </a:r>
            <a:r>
              <a:rPr sz="800" spc="25" dirty="0">
                <a:latin typeface="Times New Roman"/>
                <a:cs typeface="Times New Roman"/>
              </a:rPr>
              <a:t> 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mula</a:t>
            </a:r>
            <a:r>
              <a:rPr sz="800" spc="-1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o</a:t>
            </a:r>
            <a:r>
              <a:rPr sz="800" dirty="0">
                <a:latin typeface="Arial"/>
                <a:cs typeface="Arial"/>
              </a:rPr>
              <a:t>r</a:t>
            </a:r>
            <a:r>
              <a:rPr sz="800" spc="20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Arial"/>
                <a:cs typeface="Arial"/>
              </a:rPr>
              <a:t>a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5" dirty="0">
                <a:latin typeface="Arial"/>
                <a:cs typeface="Arial"/>
              </a:rPr>
              <a:t>r</a:t>
            </a:r>
            <a:r>
              <a:rPr sz="800" spc="-20" dirty="0">
                <a:latin typeface="Arial"/>
                <a:cs typeface="Arial"/>
              </a:rPr>
              <a:t>a</a:t>
            </a:r>
            <a:r>
              <a:rPr sz="80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é</a:t>
            </a:r>
            <a:r>
              <a:rPr sz="800" dirty="0">
                <a:latin typeface="Arial"/>
                <a:cs typeface="Arial"/>
              </a:rPr>
              <a:t>s</a:t>
            </a:r>
            <a:r>
              <a:rPr sz="800" spc="20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Arial"/>
                <a:cs typeface="Arial"/>
              </a:rPr>
              <a:t>d</a:t>
            </a:r>
            <a:r>
              <a:rPr sz="800" dirty="0">
                <a:latin typeface="Arial"/>
                <a:cs typeface="Arial"/>
              </a:rPr>
              <a:t>o</a:t>
            </a:r>
            <a:r>
              <a:rPr sz="800" spc="10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Arial"/>
                <a:cs typeface="Arial"/>
              </a:rPr>
              <a:t>Chro</a:t>
            </a:r>
            <a:r>
              <a:rPr sz="800" dirty="0">
                <a:latin typeface="Arial"/>
                <a:cs typeface="Arial"/>
              </a:rPr>
              <a:t>me</a:t>
            </a:r>
            <a:r>
              <a:rPr sz="800" spc="25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Arial"/>
                <a:cs typeface="Arial"/>
              </a:rPr>
              <a:t>o</a:t>
            </a:r>
            <a:r>
              <a:rPr sz="800" dirty="0">
                <a:latin typeface="Arial"/>
                <a:cs typeface="Arial"/>
              </a:rPr>
              <a:t>u</a:t>
            </a:r>
            <a:r>
              <a:rPr sz="800" spc="20" dirty="0">
                <a:latin typeface="Times New Roman"/>
                <a:cs typeface="Times New Roman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5" dirty="0">
                <a:latin typeface="Arial"/>
                <a:cs typeface="Arial"/>
              </a:rPr>
              <a:t>dge</a:t>
            </a:r>
            <a:r>
              <a:rPr sz="800" dirty="0">
                <a:latin typeface="Arial"/>
                <a:cs typeface="Arial"/>
              </a:rPr>
              <a:t>)</a:t>
            </a:r>
          </a:p>
        </p:txBody>
      </p:sp>
      <p:sp>
        <p:nvSpPr>
          <p:cNvPr id="3" name="object 3"/>
          <p:cNvSpPr/>
          <p:nvPr/>
        </p:nvSpPr>
        <p:spPr>
          <a:xfrm>
            <a:off x="914400" y="1411254"/>
            <a:ext cx="5638799" cy="5458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914400" y="2466228"/>
            <a:ext cx="5734049" cy="6451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10" y="919398"/>
            <a:ext cx="5648325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260"/>
              </a:lnSpc>
            </a:pPr>
            <a:r>
              <a:rPr sz="1100" spc="-5" dirty="0">
                <a:latin typeface="Arial"/>
                <a:cs typeface="Arial"/>
              </a:rPr>
              <a:t>Apó</a:t>
            </a:r>
            <a:r>
              <a:rPr sz="1100" dirty="0">
                <a:latin typeface="Arial"/>
                <a:cs typeface="Arial"/>
              </a:rPr>
              <a:t>s</a:t>
            </a:r>
            <a:r>
              <a:rPr sz="1100" spc="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ca</a:t>
            </a:r>
            <a:r>
              <a:rPr sz="1100" spc="-15" dirty="0">
                <a:latin typeface="Arial"/>
                <a:cs typeface="Arial"/>
              </a:rPr>
              <a:t>r</a:t>
            </a:r>
            <a:r>
              <a:rPr sz="1100" dirty="0">
                <a:latin typeface="Arial"/>
                <a:cs typeface="Arial"/>
              </a:rPr>
              <a:t>r</a:t>
            </a:r>
            <a:r>
              <a:rPr sz="1100" spc="-5" dirty="0">
                <a:latin typeface="Arial"/>
                <a:cs typeface="Arial"/>
              </a:rPr>
              <a:t>ega</a:t>
            </a:r>
            <a:r>
              <a:rPr sz="1100" dirty="0">
                <a:latin typeface="Arial"/>
                <a:cs typeface="Arial"/>
              </a:rPr>
              <a:t>r</a:t>
            </a:r>
            <a:r>
              <a:rPr sz="1100" spc="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o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seu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Arial"/>
                <a:cs typeface="Arial"/>
              </a:rPr>
              <a:t>e</a:t>
            </a:r>
            <a:r>
              <a:rPr sz="1100" spc="-10" dirty="0">
                <a:latin typeface="Arial"/>
                <a:cs typeface="Arial"/>
              </a:rPr>
              <a:t>m</a:t>
            </a:r>
            <a:r>
              <a:rPr sz="1100" spc="-5" dirty="0">
                <a:latin typeface="Arial"/>
                <a:cs typeface="Arial"/>
              </a:rPr>
              <a:t>u</a:t>
            </a:r>
            <a:r>
              <a:rPr sz="1100" spc="-10" dirty="0">
                <a:latin typeface="Arial"/>
                <a:cs typeface="Arial"/>
              </a:rPr>
              <a:t>l</a:t>
            </a:r>
            <a:r>
              <a:rPr sz="1100" spc="-5" dirty="0">
                <a:latin typeface="Arial"/>
                <a:cs typeface="Arial"/>
              </a:rPr>
              <a:t>ado</a:t>
            </a:r>
            <a:r>
              <a:rPr sz="1100" dirty="0">
                <a:latin typeface="Arial"/>
                <a:cs typeface="Arial"/>
              </a:rPr>
              <a:t>r</a:t>
            </a:r>
            <a:r>
              <a:rPr sz="1100" spc="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você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pod</a:t>
            </a:r>
            <a:r>
              <a:rPr sz="1100" dirty="0">
                <a:latin typeface="Arial"/>
                <a:cs typeface="Arial"/>
              </a:rPr>
              <a:t>e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ex</a:t>
            </a:r>
            <a:r>
              <a:rPr sz="1100" spc="-20" dirty="0">
                <a:latin typeface="Arial"/>
                <a:cs typeface="Arial"/>
              </a:rPr>
              <a:t>e</a:t>
            </a:r>
            <a:r>
              <a:rPr sz="1100" dirty="0">
                <a:latin typeface="Arial"/>
                <a:cs typeface="Arial"/>
              </a:rPr>
              <a:t>cu</a:t>
            </a:r>
            <a:r>
              <a:rPr sz="1100" spc="-10" dirty="0">
                <a:latin typeface="Arial"/>
                <a:cs typeface="Arial"/>
              </a:rPr>
              <a:t>t</a:t>
            </a:r>
            <a:r>
              <a:rPr sz="1100" spc="-5" dirty="0">
                <a:latin typeface="Arial"/>
                <a:cs typeface="Arial"/>
              </a:rPr>
              <a:t>a</a:t>
            </a:r>
            <a:r>
              <a:rPr sz="1100" dirty="0">
                <a:latin typeface="Arial"/>
                <a:cs typeface="Arial"/>
              </a:rPr>
              <a:t>r</a:t>
            </a:r>
            <a:r>
              <a:rPr sz="1100" spc="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seu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pr</a:t>
            </a:r>
            <a:r>
              <a:rPr sz="1100" spc="-15" dirty="0">
                <a:latin typeface="Arial"/>
                <a:cs typeface="Arial"/>
              </a:rPr>
              <a:t>o</a:t>
            </a:r>
            <a:r>
              <a:rPr sz="1100" spc="5" dirty="0">
                <a:latin typeface="Arial"/>
                <a:cs typeface="Arial"/>
              </a:rPr>
              <a:t>j</a:t>
            </a:r>
            <a:r>
              <a:rPr sz="1100" spc="-5" dirty="0">
                <a:latin typeface="Arial"/>
                <a:cs typeface="Arial"/>
              </a:rPr>
              <a:t>et</a:t>
            </a:r>
            <a:r>
              <a:rPr sz="1100" dirty="0">
                <a:latin typeface="Arial"/>
                <a:cs typeface="Arial"/>
              </a:rPr>
              <a:t>o</a:t>
            </a:r>
            <a:r>
              <a:rPr sz="1100" spc="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d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spc="-5" dirty="0">
                <a:latin typeface="Arial"/>
                <a:cs typeface="Arial"/>
              </a:rPr>
              <a:t>g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-5" dirty="0">
                <a:latin typeface="Arial"/>
                <a:cs typeface="Arial"/>
              </a:rPr>
              <a:t>and</a:t>
            </a:r>
            <a:r>
              <a:rPr sz="1100" dirty="0">
                <a:latin typeface="Arial"/>
                <a:cs typeface="Arial"/>
              </a:rPr>
              <a:t>o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n</a:t>
            </a:r>
            <a:r>
              <a:rPr sz="1100" dirty="0">
                <a:latin typeface="Arial"/>
                <a:cs typeface="Arial"/>
              </a:rPr>
              <a:t>o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-15" dirty="0">
                <a:latin typeface="Arial"/>
                <a:cs typeface="Arial"/>
              </a:rPr>
              <a:t>e</a:t>
            </a:r>
            <a:r>
              <a:rPr sz="1100" dirty="0">
                <a:latin typeface="Arial"/>
                <a:cs typeface="Arial"/>
              </a:rPr>
              <a:t>rm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spc="-5" dirty="0">
                <a:latin typeface="Arial"/>
                <a:cs typeface="Arial"/>
              </a:rPr>
              <a:t>na</a:t>
            </a:r>
            <a:r>
              <a:rPr sz="1100" dirty="0">
                <a:latin typeface="Arial"/>
                <a:cs typeface="Arial"/>
              </a:rPr>
              <a:t>l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d</a:t>
            </a:r>
            <a:r>
              <a:rPr sz="1100" dirty="0">
                <a:latin typeface="Arial"/>
                <a:cs typeface="Arial"/>
              </a:rPr>
              <a:t>o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V</a:t>
            </a:r>
            <a:r>
              <a:rPr sz="1100" dirty="0">
                <a:latin typeface="Arial"/>
                <a:cs typeface="Arial"/>
              </a:rPr>
              <a:t>S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Arial"/>
                <a:cs typeface="Arial"/>
              </a:rPr>
              <a:t>C</a:t>
            </a:r>
            <a:r>
              <a:rPr sz="1100" spc="-5" dirty="0">
                <a:latin typeface="Arial"/>
                <a:cs typeface="Arial"/>
              </a:rPr>
              <a:t>od</a:t>
            </a:r>
            <a:r>
              <a:rPr sz="1100" dirty="0">
                <a:latin typeface="Arial"/>
                <a:cs typeface="Arial"/>
              </a:rPr>
              <a:t>e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spc="5" dirty="0">
                <a:latin typeface="Arial"/>
                <a:cs typeface="Arial"/>
              </a:rPr>
              <a:t>(</a:t>
            </a:r>
            <a:r>
              <a:rPr sz="1100" dirty="0">
                <a:latin typeface="Arial"/>
                <a:cs typeface="Arial"/>
              </a:rPr>
              <a:t>f</a:t>
            </a:r>
            <a:r>
              <a:rPr sz="1100" spc="-10" dirty="0">
                <a:latin typeface="Arial"/>
                <a:cs typeface="Arial"/>
              </a:rPr>
              <a:t>l</a:t>
            </a:r>
            <a:r>
              <a:rPr sz="1100" spc="-15" dirty="0">
                <a:latin typeface="Arial"/>
                <a:cs typeface="Arial"/>
              </a:rPr>
              <a:t>u</a:t>
            </a:r>
            <a:r>
              <a:rPr sz="1100" dirty="0">
                <a:latin typeface="Arial"/>
                <a:cs typeface="Arial"/>
              </a:rPr>
              <a:t>tt</a:t>
            </a:r>
            <a:r>
              <a:rPr sz="1100" spc="-15" dirty="0">
                <a:latin typeface="Arial"/>
                <a:cs typeface="Arial"/>
              </a:rPr>
              <a:t>e</a:t>
            </a:r>
            <a:r>
              <a:rPr sz="1100" dirty="0">
                <a:latin typeface="Arial"/>
                <a:cs typeface="Arial"/>
              </a:rPr>
              <a:t>r</a:t>
            </a:r>
            <a:r>
              <a:rPr sz="1100" spc="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r</a:t>
            </a:r>
            <a:r>
              <a:rPr sz="1100" spc="-5" dirty="0">
                <a:latin typeface="Arial"/>
                <a:cs typeface="Arial"/>
              </a:rPr>
              <a:t>un</a:t>
            </a:r>
            <a:r>
              <a:rPr sz="1100" dirty="0">
                <a:latin typeface="Arial"/>
                <a:cs typeface="Arial"/>
              </a:rPr>
              <a:t>)</a:t>
            </a:r>
            <a:r>
              <a:rPr sz="1100" spc="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o</a:t>
            </a:r>
            <a:r>
              <a:rPr sz="1100" dirty="0">
                <a:latin typeface="Arial"/>
                <a:cs typeface="Arial"/>
              </a:rPr>
              <a:t>u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pe</a:t>
            </a:r>
            <a:r>
              <a:rPr sz="1100" spc="-10" dirty="0">
                <a:latin typeface="Arial"/>
                <a:cs typeface="Arial"/>
              </a:rPr>
              <a:t>l</a:t>
            </a:r>
            <a:r>
              <a:rPr sz="1100" dirty="0">
                <a:latin typeface="Arial"/>
                <a:cs typeface="Arial"/>
              </a:rPr>
              <a:t>o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íco</a:t>
            </a:r>
            <a:r>
              <a:rPr sz="1100" spc="-5" dirty="0">
                <a:latin typeface="Arial"/>
                <a:cs typeface="Arial"/>
              </a:rPr>
              <a:t>n</a:t>
            </a:r>
            <a:r>
              <a:rPr sz="1100" dirty="0">
                <a:latin typeface="Arial"/>
                <a:cs typeface="Arial"/>
              </a:rPr>
              <a:t>e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d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seta</a:t>
            </a:r>
            <a:r>
              <a:rPr sz="1100" spc="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(</a:t>
            </a:r>
            <a:r>
              <a:rPr sz="1100" spc="-15" dirty="0">
                <a:latin typeface="Arial"/>
                <a:cs typeface="Arial"/>
              </a:rPr>
              <a:t>s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-5" dirty="0">
                <a:latin typeface="Arial"/>
                <a:cs typeface="Arial"/>
              </a:rPr>
              <a:t>a</a:t>
            </a:r>
            <a:r>
              <a:rPr sz="1100" spc="-10" dirty="0">
                <a:latin typeface="Arial"/>
                <a:cs typeface="Arial"/>
              </a:rPr>
              <a:t>r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4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de</a:t>
            </a:r>
            <a:r>
              <a:rPr sz="1100" spc="-15" dirty="0">
                <a:latin typeface="Arial"/>
                <a:cs typeface="Arial"/>
              </a:rPr>
              <a:t>b</a:t>
            </a:r>
            <a:r>
              <a:rPr sz="1100" spc="-5" dirty="0">
                <a:latin typeface="Arial"/>
                <a:cs typeface="Arial"/>
              </a:rPr>
              <a:t>ugg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spc="-5" dirty="0">
                <a:latin typeface="Arial"/>
                <a:cs typeface="Arial"/>
              </a:rPr>
              <a:t>ng</a:t>
            </a:r>
            <a:r>
              <a:rPr sz="1100" dirty="0">
                <a:latin typeface="Arial"/>
                <a:cs typeface="Arial"/>
              </a:rPr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2014" y="3115864"/>
            <a:ext cx="434911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>
                <a:latin typeface="Arial"/>
                <a:cs typeface="Arial"/>
              </a:rPr>
              <a:t>Po</a:t>
            </a:r>
            <a:r>
              <a:rPr sz="1100" dirty="0">
                <a:latin typeface="Arial"/>
                <a:cs typeface="Arial"/>
              </a:rPr>
              <a:t>r</a:t>
            </a:r>
            <a:r>
              <a:rPr sz="1100" spc="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f</a:t>
            </a:r>
            <a:r>
              <a:rPr sz="1100" spc="-20" dirty="0">
                <a:latin typeface="Arial"/>
                <a:cs typeface="Arial"/>
              </a:rPr>
              <a:t>i</a:t>
            </a:r>
            <a:r>
              <a:rPr sz="1100" dirty="0">
                <a:latin typeface="Arial"/>
                <a:cs typeface="Arial"/>
              </a:rPr>
              <a:t>m</a:t>
            </a:r>
            <a:r>
              <a:rPr sz="1100" spc="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v</a:t>
            </a:r>
            <a:r>
              <a:rPr sz="1100" spc="-15" dirty="0">
                <a:latin typeface="Arial"/>
                <a:cs typeface="Arial"/>
              </a:rPr>
              <a:t>o</a:t>
            </a:r>
            <a:r>
              <a:rPr sz="1100" dirty="0">
                <a:latin typeface="Arial"/>
                <a:cs typeface="Arial"/>
              </a:rPr>
              <a:t>cê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dev</a:t>
            </a:r>
            <a:r>
              <a:rPr sz="1100" dirty="0">
                <a:latin typeface="Arial"/>
                <a:cs typeface="Arial"/>
              </a:rPr>
              <a:t>e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esp</a:t>
            </a:r>
            <a:r>
              <a:rPr sz="1100" spc="-15" dirty="0">
                <a:latin typeface="Arial"/>
                <a:cs typeface="Arial"/>
              </a:rPr>
              <a:t>e</a:t>
            </a:r>
            <a:r>
              <a:rPr sz="1100" spc="-10" dirty="0">
                <a:latin typeface="Arial"/>
                <a:cs typeface="Arial"/>
              </a:rPr>
              <a:t>r</a:t>
            </a:r>
            <a:r>
              <a:rPr sz="1100" spc="-5" dirty="0">
                <a:latin typeface="Arial"/>
                <a:cs typeface="Arial"/>
              </a:rPr>
              <a:t>a</a:t>
            </a:r>
            <a:r>
              <a:rPr sz="1100" dirty="0">
                <a:latin typeface="Arial"/>
                <a:cs typeface="Arial"/>
              </a:rPr>
              <a:t>r</a:t>
            </a:r>
            <a:r>
              <a:rPr sz="1100" spc="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c</a:t>
            </a:r>
            <a:r>
              <a:rPr sz="1100" spc="-15" dirty="0">
                <a:latin typeface="Arial"/>
                <a:cs typeface="Arial"/>
              </a:rPr>
              <a:t>a</a:t>
            </a:r>
            <a:r>
              <a:rPr sz="1100" dirty="0">
                <a:latin typeface="Arial"/>
                <a:cs typeface="Arial"/>
              </a:rPr>
              <a:t>rr</a:t>
            </a:r>
            <a:r>
              <a:rPr sz="1100" spc="-5" dirty="0">
                <a:latin typeface="Arial"/>
                <a:cs typeface="Arial"/>
              </a:rPr>
              <a:t>eg</a:t>
            </a:r>
            <a:r>
              <a:rPr sz="1100" spc="-15" dirty="0">
                <a:latin typeface="Arial"/>
                <a:cs typeface="Arial"/>
              </a:rPr>
              <a:t>a</a:t>
            </a:r>
            <a:r>
              <a:rPr sz="1100" dirty="0">
                <a:latin typeface="Arial"/>
                <a:cs typeface="Arial"/>
              </a:rPr>
              <a:t>r</a:t>
            </a:r>
            <a:r>
              <a:rPr sz="1100" spc="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e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en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-5" dirty="0">
                <a:latin typeface="Arial"/>
                <a:cs typeface="Arial"/>
              </a:rPr>
              <a:t>ã</a:t>
            </a:r>
            <a:r>
              <a:rPr sz="1100" dirty="0">
                <a:latin typeface="Arial"/>
                <a:cs typeface="Arial"/>
              </a:rPr>
              <a:t>o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Arial"/>
                <a:cs typeface="Arial"/>
              </a:rPr>
              <a:t>sua</a:t>
            </a:r>
            <a:r>
              <a:rPr sz="1100" spc="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ap</a:t>
            </a:r>
            <a:r>
              <a:rPr sz="1100" spc="-10" dirty="0">
                <a:latin typeface="Arial"/>
                <a:cs typeface="Arial"/>
              </a:rPr>
              <a:t>li</a:t>
            </a:r>
            <a:r>
              <a:rPr sz="1100" dirty="0">
                <a:latin typeface="Arial"/>
                <a:cs typeface="Arial"/>
              </a:rPr>
              <a:t>caç</a:t>
            </a:r>
            <a:r>
              <a:rPr sz="1100" spc="-5" dirty="0">
                <a:latin typeface="Arial"/>
                <a:cs typeface="Arial"/>
              </a:rPr>
              <a:t>ã</a:t>
            </a:r>
            <a:r>
              <a:rPr sz="1100" dirty="0">
                <a:latin typeface="Arial"/>
                <a:cs typeface="Arial"/>
              </a:rPr>
              <a:t>o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es</a:t>
            </a:r>
            <a:r>
              <a:rPr sz="1100" spc="5" dirty="0">
                <a:latin typeface="Arial"/>
                <a:cs typeface="Arial"/>
              </a:rPr>
              <a:t>t</a:t>
            </a:r>
            <a:r>
              <a:rPr sz="1100" dirty="0">
                <a:latin typeface="Arial"/>
                <a:cs typeface="Arial"/>
              </a:rPr>
              <a:t>á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Arial"/>
                <a:cs typeface="Arial"/>
              </a:rPr>
              <a:t>p</a:t>
            </a:r>
            <a:r>
              <a:rPr sz="1100" dirty="0">
                <a:latin typeface="Arial"/>
                <a:cs typeface="Arial"/>
              </a:rPr>
              <a:t>r</a:t>
            </a:r>
            <a:r>
              <a:rPr sz="1100" spc="-5" dirty="0">
                <a:latin typeface="Arial"/>
                <a:cs typeface="Arial"/>
              </a:rPr>
              <a:t>o</a:t>
            </a:r>
            <a:r>
              <a:rPr sz="1100" spc="-20" dirty="0">
                <a:latin typeface="Arial"/>
                <a:cs typeface="Arial"/>
              </a:rPr>
              <a:t>n</a:t>
            </a:r>
            <a:r>
              <a:rPr sz="1100" dirty="0">
                <a:latin typeface="Arial"/>
                <a:cs typeface="Arial"/>
              </a:rPr>
              <a:t>ta</a:t>
            </a:r>
          </a:p>
        </p:txBody>
      </p:sp>
      <p:sp>
        <p:nvSpPr>
          <p:cNvPr id="4" name="object 4"/>
          <p:cNvSpPr/>
          <p:nvPr/>
        </p:nvSpPr>
        <p:spPr>
          <a:xfrm>
            <a:off x="914400" y="1411266"/>
            <a:ext cx="749295" cy="4188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914400" y="1830354"/>
            <a:ext cx="5734049" cy="9458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914400" y="3446145"/>
            <a:ext cx="5378439" cy="43921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200" y="628024"/>
            <a:ext cx="205740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Ba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xe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arqu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vo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.</a:t>
            </a:r>
            <a:r>
              <a:rPr sz="1600" spc="-15" dirty="0">
                <a:latin typeface="Arial"/>
                <a:cs typeface="Arial"/>
              </a:rPr>
              <a:t>Z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P</a:t>
            </a:r>
            <a:r>
              <a:rPr sz="1600" dirty="0">
                <a:latin typeface="Arial"/>
                <a:cs typeface="Arial"/>
              </a:rPr>
              <a:t>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8485" y="4770453"/>
            <a:ext cx="623543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>
                <a:latin typeface="Arial"/>
                <a:cs typeface="Arial"/>
              </a:rPr>
              <a:t>N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pas</a:t>
            </a:r>
            <a:r>
              <a:rPr sz="1600" dirty="0">
                <a:latin typeface="Arial"/>
                <a:cs typeface="Arial"/>
              </a:rPr>
              <a:t>ta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Arial"/>
                <a:cs typeface="Arial"/>
              </a:rPr>
              <a:t>D</a:t>
            </a:r>
            <a:r>
              <a:rPr sz="1600" spc="-5" dirty="0">
                <a:latin typeface="Arial"/>
                <a:cs typeface="Arial"/>
              </a:rPr>
              <a:t>o</a:t>
            </a:r>
            <a:r>
              <a:rPr sz="1600" spc="-10" dirty="0">
                <a:latin typeface="Arial"/>
                <a:cs typeface="Arial"/>
              </a:rPr>
              <a:t>w</a:t>
            </a:r>
            <a:r>
              <a:rPr sz="1600" spc="-5" dirty="0">
                <a:latin typeface="Arial"/>
                <a:cs typeface="Arial"/>
              </a:rPr>
              <a:t>n</a:t>
            </a:r>
            <a:r>
              <a:rPr sz="1600" spc="-1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oad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cl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qu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com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b</a:t>
            </a:r>
            <a:r>
              <a:rPr sz="1600" spc="-15" dirty="0">
                <a:latin typeface="Arial"/>
                <a:cs typeface="Arial"/>
              </a:rPr>
              <a:t>o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600" spc="-5" dirty="0">
                <a:latin typeface="Arial"/>
                <a:cs typeface="Arial"/>
              </a:rPr>
              <a:t>ã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esque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-15" dirty="0">
                <a:latin typeface="Arial"/>
                <a:cs typeface="Arial"/>
              </a:rPr>
              <a:t>d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spc="-15" dirty="0">
                <a:latin typeface="Arial"/>
                <a:cs typeface="Arial"/>
              </a:rPr>
              <a:t>x</a:t>
            </a:r>
            <a:r>
              <a:rPr sz="1600" dirty="0">
                <a:latin typeface="Arial"/>
                <a:cs typeface="Arial"/>
              </a:rPr>
              <a:t>tr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600" spc="-5" dirty="0">
                <a:latin typeface="Arial"/>
                <a:cs typeface="Arial"/>
              </a:rPr>
              <a:t>ud</a:t>
            </a:r>
            <a:r>
              <a:rPr sz="1600" spc="5" dirty="0">
                <a:latin typeface="Arial"/>
                <a:cs typeface="Arial"/>
              </a:rPr>
              <a:t>o</a:t>
            </a:r>
            <a:r>
              <a:rPr sz="1600" dirty="0">
                <a:latin typeface="Arial"/>
                <a:cs typeface="Arial"/>
              </a:rPr>
              <a:t>:</a:t>
            </a:r>
          </a:p>
        </p:txBody>
      </p:sp>
      <p:sp>
        <p:nvSpPr>
          <p:cNvPr id="4" name="object 4"/>
          <p:cNvSpPr/>
          <p:nvPr/>
        </p:nvSpPr>
        <p:spPr>
          <a:xfrm>
            <a:off x="914400" y="1075060"/>
            <a:ext cx="5734049" cy="32256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831714" y="5410200"/>
            <a:ext cx="5816735" cy="35303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10" y="919398"/>
            <a:ext cx="664179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>
                <a:latin typeface="Arial"/>
                <a:cs typeface="Arial"/>
              </a:rPr>
              <a:t>C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u</a:t>
            </a:r>
            <a:r>
              <a:rPr sz="1600" dirty="0">
                <a:latin typeface="Arial"/>
                <a:cs typeface="Arial"/>
              </a:rPr>
              <a:t>ma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pa</a:t>
            </a:r>
            <a:r>
              <a:rPr sz="1600" dirty="0">
                <a:latin typeface="Arial"/>
                <a:cs typeface="Arial"/>
              </a:rPr>
              <a:t>sta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ch</a:t>
            </a:r>
            <a:r>
              <a:rPr sz="1600" spc="-20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m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spc="-20" dirty="0">
                <a:latin typeface="Arial"/>
                <a:cs typeface="Arial"/>
              </a:rPr>
              <a:t>d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5" dirty="0">
                <a:latin typeface="Arial"/>
                <a:cs typeface="Arial"/>
              </a:rPr>
              <a:t>r</a:t>
            </a:r>
            <a:r>
              <a:rPr sz="1600" dirty="0">
                <a:latin typeface="Arial"/>
                <a:cs typeface="Arial"/>
              </a:rPr>
              <a:t>c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co</a:t>
            </a:r>
            <a:r>
              <a:rPr sz="1600" spc="-1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oqu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-5" dirty="0">
                <a:latin typeface="Arial"/>
                <a:cs typeface="Arial"/>
              </a:rPr>
              <a:t>qu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spc="-15" dirty="0">
                <a:latin typeface="Arial"/>
                <a:cs typeface="Arial"/>
              </a:rPr>
              <a:t>v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4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ex</a:t>
            </a:r>
            <a:r>
              <a:rPr sz="1600" spc="-10" dirty="0">
                <a:latin typeface="Arial"/>
                <a:cs typeface="Arial"/>
              </a:rPr>
              <a:t>t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-5" dirty="0">
                <a:latin typeface="Arial"/>
                <a:cs typeface="Arial"/>
              </a:rPr>
              <a:t>aíd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ne</a:t>
            </a:r>
            <a:r>
              <a:rPr sz="1600" spc="-15" dirty="0">
                <a:latin typeface="Arial"/>
                <a:cs typeface="Arial"/>
              </a:rPr>
              <a:t>s</a:t>
            </a:r>
            <a:r>
              <a:rPr sz="1600" dirty="0">
                <a:latin typeface="Arial"/>
                <a:cs typeface="Arial"/>
              </a:rPr>
              <a:t>ta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pa</a:t>
            </a:r>
            <a:r>
              <a:rPr sz="1600" spc="-15" dirty="0">
                <a:latin typeface="Arial"/>
                <a:cs typeface="Arial"/>
              </a:rPr>
              <a:t>s</a:t>
            </a:r>
            <a:r>
              <a:rPr sz="1600" dirty="0">
                <a:latin typeface="Arial"/>
                <a:cs typeface="Arial"/>
              </a:rPr>
              <a:t>ta: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2010" y="6172200"/>
            <a:ext cx="5655945" cy="339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270"/>
              </a:lnSpc>
            </a:pPr>
            <a:r>
              <a:rPr sz="1600" spc="-5" dirty="0">
                <a:latin typeface="Arial"/>
                <a:cs typeface="Arial"/>
              </a:rPr>
              <a:t>Apó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600" spc="-1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rm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na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x</a:t>
            </a:r>
            <a:r>
              <a:rPr sz="1600" spc="-10" dirty="0">
                <a:latin typeface="Arial"/>
                <a:cs typeface="Arial"/>
              </a:rPr>
              <a:t>t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dent</a:t>
            </a:r>
            <a:r>
              <a:rPr sz="1600" spc="5" dirty="0">
                <a:latin typeface="Arial"/>
                <a:cs typeface="Arial"/>
              </a:rPr>
              <a:t>r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pa</a:t>
            </a:r>
            <a:r>
              <a:rPr sz="1600" spc="-15" dirty="0">
                <a:latin typeface="Arial"/>
                <a:cs typeface="Arial"/>
              </a:rPr>
              <a:t>s</a:t>
            </a:r>
            <a:r>
              <a:rPr sz="1600" dirty="0">
                <a:latin typeface="Arial"/>
                <a:cs typeface="Arial"/>
              </a:rPr>
              <a:t>ta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f</a:t>
            </a:r>
            <a:r>
              <a:rPr sz="1600" spc="-1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u</a:t>
            </a:r>
            <a:r>
              <a:rPr sz="1600" spc="-10" dirty="0">
                <a:latin typeface="Arial"/>
                <a:cs typeface="Arial"/>
              </a:rPr>
              <a:t>t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-15" dirty="0">
                <a:latin typeface="Arial"/>
                <a:cs typeface="Arial"/>
              </a:rPr>
              <a:t>e</a:t>
            </a:r>
            <a:r>
              <a:rPr sz="1600" spc="-1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ec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on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co</a:t>
            </a:r>
            <a:r>
              <a:rPr sz="1600" spc="-5" dirty="0">
                <a:latin typeface="Arial"/>
                <a:cs typeface="Arial"/>
              </a:rPr>
              <a:t>p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e</a:t>
            </a:r>
            <a:r>
              <a:rPr sz="1600" spc="-5" dirty="0">
                <a:latin typeface="Arial"/>
                <a:cs typeface="Arial"/>
              </a:rPr>
              <a:t>nder</a:t>
            </a:r>
            <a:r>
              <a:rPr sz="1600" spc="-1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ço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-5" dirty="0">
                <a:latin typeface="Arial"/>
                <a:cs typeface="Arial"/>
              </a:rPr>
              <a:t>qu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vo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da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pa</a:t>
            </a:r>
            <a:r>
              <a:rPr sz="1600" dirty="0">
                <a:latin typeface="Arial"/>
                <a:cs typeface="Arial"/>
              </a:rPr>
              <a:t>sta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bin</a:t>
            </a:r>
            <a:r>
              <a:rPr sz="1600" dirty="0">
                <a:latin typeface="Arial"/>
                <a:cs typeface="Arial"/>
              </a:rPr>
              <a:t>:</a:t>
            </a:r>
          </a:p>
        </p:txBody>
      </p:sp>
      <p:sp>
        <p:nvSpPr>
          <p:cNvPr id="4" name="object 4"/>
          <p:cNvSpPr/>
          <p:nvPr/>
        </p:nvSpPr>
        <p:spPr>
          <a:xfrm>
            <a:off x="929572" y="1219200"/>
            <a:ext cx="5734049" cy="44137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902010" y="6705600"/>
            <a:ext cx="5761611" cy="3124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4070" y="1148823"/>
            <a:ext cx="5967730" cy="339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260"/>
              </a:lnSpc>
            </a:pPr>
            <a:r>
              <a:rPr sz="1600" spc="-10" dirty="0">
                <a:latin typeface="Arial"/>
                <a:cs typeface="Arial"/>
              </a:rPr>
              <a:t>N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ba</a:t>
            </a:r>
            <a:r>
              <a:rPr sz="1600" dirty="0">
                <a:latin typeface="Arial"/>
                <a:cs typeface="Arial"/>
              </a:rPr>
              <a:t>rra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p</a:t>
            </a:r>
            <a:r>
              <a:rPr sz="1600" spc="-20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sq</a:t>
            </a:r>
            <a:r>
              <a:rPr sz="1600" spc="-5" dirty="0">
                <a:latin typeface="Arial"/>
                <a:cs typeface="Arial"/>
              </a:rPr>
              <a:t>u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sa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Wi</a:t>
            </a:r>
            <a:r>
              <a:rPr sz="1600" spc="-10" dirty="0">
                <a:latin typeface="Arial"/>
                <a:cs typeface="Arial"/>
              </a:rPr>
              <a:t>n</a:t>
            </a:r>
            <a:r>
              <a:rPr sz="1600" spc="-5" dirty="0">
                <a:latin typeface="Arial"/>
                <a:cs typeface="Arial"/>
              </a:rPr>
              <a:t>do</a:t>
            </a:r>
            <a:r>
              <a:rPr sz="1600" spc="-10" dirty="0">
                <a:latin typeface="Arial"/>
                <a:cs typeface="Arial"/>
              </a:rPr>
              <a:t>w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g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te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ed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vari</a:t>
            </a:r>
            <a:r>
              <a:rPr sz="1600" spc="-5" dirty="0">
                <a:latin typeface="Arial"/>
                <a:cs typeface="Arial"/>
              </a:rPr>
              <a:t>á</a:t>
            </a:r>
            <a:r>
              <a:rPr sz="1600" dirty="0">
                <a:latin typeface="Arial"/>
                <a:cs typeface="Arial"/>
              </a:rPr>
              <a:t>ve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m</a:t>
            </a:r>
            <a:r>
              <a:rPr sz="1600" spc="-5" dirty="0">
                <a:latin typeface="Arial"/>
                <a:cs typeface="Arial"/>
              </a:rPr>
              <a:t>b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en</a:t>
            </a:r>
            <a:r>
              <a:rPr sz="1600" dirty="0">
                <a:latin typeface="Arial"/>
                <a:cs typeface="Arial"/>
              </a:rPr>
              <a:t>te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d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sist</a:t>
            </a:r>
            <a:r>
              <a:rPr sz="1600" spc="-1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ma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se</a:t>
            </a:r>
            <a:r>
              <a:rPr sz="1600" spc="-1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ec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on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pa</a:t>
            </a:r>
            <a:r>
              <a:rPr sz="1600" dirty="0">
                <a:latin typeface="Arial"/>
                <a:cs typeface="Arial"/>
              </a:rPr>
              <a:t>ra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spc="-15" dirty="0">
                <a:latin typeface="Arial"/>
                <a:cs typeface="Arial"/>
              </a:rPr>
              <a:t>b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c</a:t>
            </a:r>
            <a:r>
              <a:rPr sz="1600" spc="-15" dirty="0">
                <a:latin typeface="Arial"/>
                <a:cs typeface="Arial"/>
              </a:rPr>
              <a:t>o</a:t>
            </a:r>
            <a:r>
              <a:rPr sz="1600" dirty="0">
                <a:latin typeface="Arial"/>
                <a:cs typeface="Arial"/>
              </a:rPr>
              <a:t>m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ad</a:t>
            </a:r>
            <a:r>
              <a:rPr sz="1600" dirty="0">
                <a:latin typeface="Arial"/>
                <a:cs typeface="Arial"/>
              </a:rPr>
              <a:t>m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n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-10" dirty="0">
                <a:latin typeface="Arial"/>
                <a:cs typeface="Arial"/>
              </a:rPr>
              <a:t>tr</a:t>
            </a:r>
            <a:r>
              <a:rPr sz="1600" spc="-5" dirty="0">
                <a:latin typeface="Arial"/>
                <a:cs typeface="Arial"/>
              </a:rPr>
              <a:t>ado</a:t>
            </a:r>
            <a:r>
              <a:rPr sz="1600" spc="10" dirty="0">
                <a:latin typeface="Arial"/>
                <a:cs typeface="Arial"/>
              </a:rPr>
              <a:t>r</a:t>
            </a:r>
            <a:r>
              <a:rPr sz="1600" dirty="0">
                <a:latin typeface="Arial"/>
                <a:cs typeface="Arial"/>
              </a:rPr>
              <a:t>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4400" y="2743200"/>
            <a:ext cx="5939790" cy="6718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270"/>
              </a:lnSpc>
            </a:pPr>
            <a:r>
              <a:rPr sz="1600" spc="-5" dirty="0">
                <a:latin typeface="Arial"/>
                <a:cs typeface="Arial"/>
              </a:rPr>
              <a:t>Apó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ab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c</a:t>
            </a:r>
            <a:r>
              <a:rPr sz="1600" spc="-10" dirty="0">
                <a:latin typeface="Arial"/>
                <a:cs typeface="Arial"/>
              </a:rPr>
              <a:t>li</a:t>
            </a:r>
            <a:r>
              <a:rPr sz="1600" spc="-5" dirty="0">
                <a:latin typeface="Arial"/>
                <a:cs typeface="Arial"/>
              </a:rPr>
              <a:t>qu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m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Va</a:t>
            </a:r>
            <a:r>
              <a:rPr sz="1600" spc="-10" dirty="0">
                <a:latin typeface="Arial"/>
                <a:cs typeface="Arial"/>
              </a:rPr>
              <a:t>ri</a:t>
            </a:r>
            <a:r>
              <a:rPr sz="1600" spc="-5" dirty="0">
                <a:latin typeface="Arial"/>
                <a:cs typeface="Arial"/>
              </a:rPr>
              <a:t>áve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ambie</a:t>
            </a:r>
            <a:r>
              <a:rPr sz="1600" spc="-20" dirty="0">
                <a:latin typeface="Arial"/>
                <a:cs typeface="Arial"/>
              </a:rPr>
              <a:t>n</a:t>
            </a:r>
            <a:r>
              <a:rPr sz="1600" dirty="0">
                <a:latin typeface="Arial"/>
                <a:cs typeface="Arial"/>
              </a:rPr>
              <a:t>te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n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pa</a:t>
            </a:r>
            <a:r>
              <a:rPr sz="1600" dirty="0">
                <a:latin typeface="Arial"/>
                <a:cs typeface="Arial"/>
              </a:rPr>
              <a:t>rte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v</a:t>
            </a:r>
            <a:r>
              <a:rPr sz="1600" spc="-15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áve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do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st</a:t>
            </a:r>
            <a:r>
              <a:rPr sz="1600" spc="-5" dirty="0">
                <a:latin typeface="Arial"/>
                <a:cs typeface="Arial"/>
              </a:rPr>
              <a:t>em</a:t>
            </a:r>
            <a:r>
              <a:rPr sz="1600" spc="-15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c</a:t>
            </a:r>
            <a:r>
              <a:rPr sz="1600" spc="-10" dirty="0">
                <a:latin typeface="Arial"/>
                <a:cs typeface="Arial"/>
              </a:rPr>
              <a:t>li</a:t>
            </a:r>
            <a:r>
              <a:rPr sz="1600" spc="-5" dirty="0">
                <a:latin typeface="Arial"/>
                <a:cs typeface="Arial"/>
              </a:rPr>
              <a:t>qu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n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pa</a:t>
            </a:r>
            <a:r>
              <a:rPr sz="1600" dirty="0">
                <a:latin typeface="Arial"/>
                <a:cs typeface="Arial"/>
              </a:rPr>
              <a:t>th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n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b</a:t>
            </a:r>
            <a:r>
              <a:rPr sz="1600" spc="-20" dirty="0">
                <a:latin typeface="Arial"/>
                <a:cs typeface="Arial"/>
              </a:rPr>
              <a:t>o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600" spc="-5" dirty="0">
                <a:latin typeface="Arial"/>
                <a:cs typeface="Arial"/>
              </a:rPr>
              <a:t>ã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ed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600" spc="-15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(</a:t>
            </a:r>
            <a:r>
              <a:rPr sz="1600" spc="-5" dirty="0">
                <a:latin typeface="Arial"/>
                <a:cs typeface="Arial"/>
              </a:rPr>
              <a:t>o</a:t>
            </a:r>
            <a:r>
              <a:rPr sz="1600" dirty="0">
                <a:latin typeface="Arial"/>
                <a:cs typeface="Arial"/>
              </a:rPr>
              <a:t>u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c</a:t>
            </a:r>
            <a:r>
              <a:rPr sz="1600" spc="-10" dirty="0">
                <a:latin typeface="Arial"/>
                <a:cs typeface="Arial"/>
              </a:rPr>
              <a:t>li</a:t>
            </a:r>
            <a:r>
              <a:rPr sz="1600" spc="-5" dirty="0">
                <a:latin typeface="Arial"/>
                <a:cs typeface="Arial"/>
              </a:rPr>
              <a:t>qu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2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vez</a:t>
            </a:r>
            <a:r>
              <a:rPr sz="1600" spc="-20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m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c</a:t>
            </a:r>
            <a:r>
              <a:rPr sz="1600" spc="-2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ma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p</a:t>
            </a:r>
            <a:r>
              <a:rPr sz="1600" spc="-5" dirty="0">
                <a:latin typeface="Arial"/>
                <a:cs typeface="Arial"/>
              </a:rPr>
              <a:t>ath</a:t>
            </a:r>
            <a:r>
              <a:rPr sz="1600" spc="5" dirty="0">
                <a:latin typeface="Arial"/>
                <a:cs typeface="Arial"/>
              </a:rPr>
              <a:t>)</a:t>
            </a:r>
            <a:r>
              <a:rPr sz="1600" dirty="0">
                <a:latin typeface="Arial"/>
                <a:cs typeface="Arial"/>
              </a:rPr>
              <a:t>:</a:t>
            </a:r>
            <a:endParaRPr lang="pt-BR" sz="1600" dirty="0">
              <a:latin typeface="Arial"/>
              <a:cs typeface="Arial"/>
            </a:endParaRPr>
          </a:p>
          <a:p>
            <a:pPr marL="12700" marR="5080">
              <a:lnSpc>
                <a:spcPts val="1270"/>
              </a:lnSpc>
            </a:pP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00" y="1563624"/>
            <a:ext cx="5708660" cy="894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81000" y="3505200"/>
            <a:ext cx="3200400" cy="53693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33C63B8E-86C8-49D6-8D83-92FEEAA6B668}"/>
              </a:ext>
            </a:extLst>
          </p:cNvPr>
          <p:cNvSpPr/>
          <p:nvPr/>
        </p:nvSpPr>
        <p:spPr>
          <a:xfrm>
            <a:off x="3778458" y="3581400"/>
            <a:ext cx="3612942" cy="53693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8258" y="478427"/>
            <a:ext cx="5353455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en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600" spc="-5" dirty="0">
                <a:latin typeface="Arial"/>
                <a:cs typeface="Arial"/>
              </a:rPr>
              <a:t>ã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c</a:t>
            </a:r>
            <a:r>
              <a:rPr sz="1600" spc="-10" dirty="0">
                <a:latin typeface="Arial"/>
                <a:cs typeface="Arial"/>
              </a:rPr>
              <a:t>li</a:t>
            </a:r>
            <a:r>
              <a:rPr sz="1600" spc="-5" dirty="0">
                <a:latin typeface="Arial"/>
                <a:cs typeface="Arial"/>
              </a:rPr>
              <a:t>qu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n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b</a:t>
            </a:r>
            <a:r>
              <a:rPr sz="1600" spc="-20" dirty="0">
                <a:latin typeface="Arial"/>
                <a:cs typeface="Arial"/>
              </a:rPr>
              <a:t>o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600" spc="-5" dirty="0">
                <a:latin typeface="Arial"/>
                <a:cs typeface="Arial"/>
              </a:rPr>
              <a:t>ã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no</a:t>
            </a:r>
            <a:r>
              <a:rPr sz="1600" dirty="0">
                <a:latin typeface="Arial"/>
                <a:cs typeface="Arial"/>
              </a:rPr>
              <a:t>vo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co</a:t>
            </a:r>
            <a:r>
              <a:rPr sz="1600" spc="-10" dirty="0">
                <a:latin typeface="Arial"/>
                <a:cs typeface="Arial"/>
              </a:rPr>
              <a:t>l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end</a:t>
            </a:r>
            <a:r>
              <a:rPr sz="1600" spc="-20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-5" dirty="0">
                <a:latin typeface="Arial"/>
                <a:cs typeface="Arial"/>
              </a:rPr>
              <a:t>eç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f</a:t>
            </a:r>
            <a:r>
              <a:rPr sz="1600" spc="-1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u</a:t>
            </a:r>
            <a:r>
              <a:rPr sz="1600" spc="-10" dirty="0">
                <a:latin typeface="Arial"/>
                <a:cs typeface="Arial"/>
              </a:rPr>
              <a:t>t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600" spc="-5" dirty="0">
                <a:latin typeface="Arial"/>
                <a:cs typeface="Arial"/>
              </a:rPr>
              <a:t>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4135" y="820964"/>
            <a:ext cx="5734049" cy="40971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0562C42-4F11-4C3F-B284-4ED4376443CB}"/>
              </a:ext>
            </a:extLst>
          </p:cNvPr>
          <p:cNvSpPr/>
          <p:nvPr/>
        </p:nvSpPr>
        <p:spPr>
          <a:xfrm>
            <a:off x="152400" y="5105400"/>
            <a:ext cx="6496049" cy="1084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9265" marR="5080" indent="-457200">
              <a:lnSpc>
                <a:spcPts val="1260"/>
              </a:lnSpc>
            </a:pPr>
            <a:r>
              <a:rPr lang="pt-BR" sz="1600" spc="-5" dirty="0">
                <a:latin typeface="Arial"/>
                <a:cs typeface="Arial"/>
              </a:rPr>
              <a:t>Par</a:t>
            </a:r>
            <a:r>
              <a:rPr lang="pt-BR" sz="1600" dirty="0">
                <a:latin typeface="Arial"/>
                <a:cs typeface="Arial"/>
              </a:rPr>
              <a:t>a</a:t>
            </a:r>
            <a:r>
              <a:rPr lang="pt-BR" sz="1600" spc="35" dirty="0">
                <a:latin typeface="Times New Roman"/>
                <a:cs typeface="Times New Roman"/>
              </a:rPr>
              <a:t> </a:t>
            </a:r>
            <a:r>
              <a:rPr lang="pt-BR" sz="1600" dirty="0">
                <a:latin typeface="Arial"/>
                <a:cs typeface="Arial"/>
              </a:rPr>
              <a:t>v</a:t>
            </a:r>
            <a:r>
              <a:rPr lang="pt-BR" sz="1600" spc="-15" dirty="0">
                <a:latin typeface="Arial"/>
                <a:cs typeface="Arial"/>
              </a:rPr>
              <a:t>e</a:t>
            </a:r>
            <a:r>
              <a:rPr lang="pt-BR" sz="1600" dirty="0">
                <a:latin typeface="Arial"/>
                <a:cs typeface="Arial"/>
              </a:rPr>
              <a:t>r</a:t>
            </a:r>
            <a:r>
              <a:rPr lang="pt-BR" sz="1600" spc="-10" dirty="0">
                <a:latin typeface="Arial"/>
                <a:cs typeface="Arial"/>
              </a:rPr>
              <a:t>i</a:t>
            </a:r>
            <a:r>
              <a:rPr lang="pt-BR" sz="1600" dirty="0">
                <a:latin typeface="Arial"/>
                <a:cs typeface="Arial"/>
              </a:rPr>
              <a:t>f</a:t>
            </a:r>
            <a:r>
              <a:rPr lang="pt-BR" sz="1600" spc="-10" dirty="0">
                <a:latin typeface="Arial"/>
                <a:cs typeface="Arial"/>
              </a:rPr>
              <a:t>i</a:t>
            </a:r>
            <a:r>
              <a:rPr lang="pt-BR" sz="1600" dirty="0">
                <a:latin typeface="Arial"/>
                <a:cs typeface="Arial"/>
              </a:rPr>
              <a:t>car</a:t>
            </a:r>
            <a:r>
              <a:rPr lang="pt-BR" sz="1600" spc="25" dirty="0">
                <a:latin typeface="Times New Roman"/>
                <a:cs typeface="Times New Roman"/>
              </a:rPr>
              <a:t> </a:t>
            </a:r>
            <a:r>
              <a:rPr lang="pt-BR" sz="1600" dirty="0">
                <a:latin typeface="Arial"/>
                <a:cs typeface="Arial"/>
              </a:rPr>
              <a:t>se</a:t>
            </a:r>
            <a:r>
              <a:rPr lang="pt-BR" sz="1600" spc="30" dirty="0">
                <a:latin typeface="Times New Roman"/>
                <a:cs typeface="Times New Roman"/>
              </a:rPr>
              <a:t> </a:t>
            </a:r>
            <a:r>
              <a:rPr lang="pt-BR" sz="1600" dirty="0">
                <a:latin typeface="Arial"/>
                <a:cs typeface="Arial"/>
              </a:rPr>
              <a:t>a</a:t>
            </a:r>
            <a:r>
              <a:rPr lang="pt-BR" sz="1600" spc="25" dirty="0">
                <a:latin typeface="Times New Roman"/>
                <a:cs typeface="Times New Roman"/>
              </a:rPr>
              <a:t> </a:t>
            </a:r>
            <a:r>
              <a:rPr lang="pt-BR" sz="1600" spc="-10" dirty="0">
                <a:latin typeface="Arial"/>
                <a:cs typeface="Arial"/>
              </a:rPr>
              <a:t>i</a:t>
            </a:r>
            <a:r>
              <a:rPr lang="pt-BR" sz="1600" spc="-5" dirty="0">
                <a:latin typeface="Arial"/>
                <a:cs typeface="Arial"/>
              </a:rPr>
              <a:t>nsta</a:t>
            </a:r>
            <a:r>
              <a:rPr lang="pt-BR" sz="1600" spc="-20" dirty="0">
                <a:latin typeface="Arial"/>
                <a:cs typeface="Arial"/>
              </a:rPr>
              <a:t>l</a:t>
            </a:r>
            <a:r>
              <a:rPr lang="pt-BR" sz="1600" spc="-5" dirty="0">
                <a:latin typeface="Arial"/>
                <a:cs typeface="Arial"/>
              </a:rPr>
              <a:t>açã</a:t>
            </a:r>
            <a:r>
              <a:rPr lang="pt-BR" sz="1600" dirty="0">
                <a:latin typeface="Arial"/>
                <a:cs typeface="Arial"/>
              </a:rPr>
              <a:t>o</a:t>
            </a:r>
            <a:r>
              <a:rPr lang="pt-BR" sz="1600" spc="30" dirty="0">
                <a:latin typeface="Times New Roman"/>
                <a:cs typeface="Times New Roman"/>
              </a:rPr>
              <a:t> </a:t>
            </a:r>
            <a:r>
              <a:rPr lang="pt-BR" sz="1600" spc="-5" dirty="0">
                <a:latin typeface="Arial"/>
                <a:cs typeface="Arial"/>
              </a:rPr>
              <a:t>es</a:t>
            </a:r>
            <a:r>
              <a:rPr lang="pt-BR" sz="1600" spc="5" dirty="0">
                <a:latin typeface="Arial"/>
                <a:cs typeface="Arial"/>
              </a:rPr>
              <a:t>t</a:t>
            </a:r>
            <a:r>
              <a:rPr lang="pt-BR" sz="1600" dirty="0">
                <a:latin typeface="Arial"/>
                <a:cs typeface="Arial"/>
              </a:rPr>
              <a:t>á</a:t>
            </a:r>
            <a:r>
              <a:rPr lang="pt-BR" sz="1600" spc="30" dirty="0">
                <a:latin typeface="Times New Roman"/>
                <a:cs typeface="Times New Roman"/>
              </a:rPr>
              <a:t> </a:t>
            </a:r>
            <a:r>
              <a:rPr lang="pt-BR" sz="1600" dirty="0">
                <a:latin typeface="Arial"/>
                <a:cs typeface="Arial"/>
              </a:rPr>
              <a:t>c</a:t>
            </a:r>
            <a:r>
              <a:rPr lang="pt-BR" sz="1600" spc="-15" dirty="0">
                <a:latin typeface="Arial"/>
                <a:cs typeface="Arial"/>
              </a:rPr>
              <a:t>o</a:t>
            </a:r>
            <a:r>
              <a:rPr lang="pt-BR" sz="1600" dirty="0">
                <a:latin typeface="Arial"/>
                <a:cs typeface="Arial"/>
              </a:rPr>
              <a:t>rr</a:t>
            </a:r>
            <a:r>
              <a:rPr lang="pt-BR" sz="1600" spc="-15" dirty="0">
                <a:latin typeface="Arial"/>
                <a:cs typeface="Arial"/>
              </a:rPr>
              <a:t>e</a:t>
            </a:r>
            <a:r>
              <a:rPr lang="pt-BR" sz="1600" dirty="0">
                <a:latin typeface="Arial"/>
                <a:cs typeface="Arial"/>
              </a:rPr>
              <a:t>ta</a:t>
            </a:r>
            <a:r>
              <a:rPr lang="pt-BR" sz="1600" spc="35" dirty="0">
                <a:latin typeface="Times New Roman"/>
                <a:cs typeface="Times New Roman"/>
              </a:rPr>
              <a:t> </a:t>
            </a:r>
            <a:r>
              <a:rPr lang="pt-BR" sz="1600" dirty="0">
                <a:latin typeface="Arial"/>
                <a:cs typeface="Arial"/>
              </a:rPr>
              <a:t>v</a:t>
            </a:r>
            <a:r>
              <a:rPr lang="pt-BR" sz="1600" spc="-15" dirty="0">
                <a:latin typeface="Arial"/>
                <a:cs typeface="Arial"/>
              </a:rPr>
              <a:t>o</a:t>
            </a:r>
            <a:r>
              <a:rPr lang="pt-BR" sz="1600" dirty="0">
                <a:latin typeface="Arial"/>
                <a:cs typeface="Arial"/>
              </a:rPr>
              <a:t>cê</a:t>
            </a:r>
            <a:r>
              <a:rPr lang="pt-BR" sz="1600" spc="35" dirty="0">
                <a:latin typeface="Times New Roman"/>
                <a:cs typeface="Times New Roman"/>
              </a:rPr>
              <a:t> </a:t>
            </a:r>
            <a:r>
              <a:rPr lang="pt-BR" sz="1600" spc="-15" dirty="0">
                <a:latin typeface="Arial"/>
                <a:cs typeface="Arial"/>
              </a:rPr>
              <a:t>p</a:t>
            </a:r>
            <a:r>
              <a:rPr lang="pt-BR" sz="1600" spc="-5" dirty="0">
                <a:latin typeface="Arial"/>
                <a:cs typeface="Arial"/>
              </a:rPr>
              <a:t>od</a:t>
            </a:r>
            <a:r>
              <a:rPr lang="pt-BR" sz="1600" dirty="0">
                <a:latin typeface="Arial"/>
                <a:cs typeface="Arial"/>
              </a:rPr>
              <a:t>e</a:t>
            </a:r>
            <a:r>
              <a:rPr lang="pt-BR" sz="1600" spc="30" dirty="0">
                <a:latin typeface="Times New Roman"/>
                <a:cs typeface="Times New Roman"/>
              </a:rPr>
              <a:t> </a:t>
            </a:r>
            <a:r>
              <a:rPr lang="pt-BR" sz="1600" spc="-5" dirty="0">
                <a:latin typeface="Arial"/>
                <a:cs typeface="Arial"/>
              </a:rPr>
              <a:t>ab</a:t>
            </a:r>
            <a:r>
              <a:rPr lang="pt-BR" sz="1600" dirty="0">
                <a:latin typeface="Arial"/>
                <a:cs typeface="Arial"/>
              </a:rPr>
              <a:t>r</a:t>
            </a:r>
            <a:r>
              <a:rPr lang="pt-BR" sz="1600" spc="-10" dirty="0">
                <a:latin typeface="Arial"/>
                <a:cs typeface="Arial"/>
              </a:rPr>
              <a:t>i</a:t>
            </a:r>
            <a:r>
              <a:rPr lang="pt-BR" sz="1600" dirty="0">
                <a:latin typeface="Arial"/>
                <a:cs typeface="Arial"/>
              </a:rPr>
              <a:t>r</a:t>
            </a:r>
            <a:r>
              <a:rPr lang="pt-BR" sz="1600" spc="25" dirty="0">
                <a:latin typeface="Times New Roman"/>
                <a:cs typeface="Times New Roman"/>
              </a:rPr>
              <a:t> </a:t>
            </a:r>
            <a:r>
              <a:rPr lang="pt-BR" sz="1600" dirty="0">
                <a:latin typeface="Arial"/>
                <a:cs typeface="Arial"/>
              </a:rPr>
              <a:t>o</a:t>
            </a:r>
            <a:r>
              <a:rPr lang="pt-BR" sz="1600" spc="30" dirty="0">
                <a:latin typeface="Times New Roman"/>
                <a:cs typeface="Times New Roman"/>
              </a:rPr>
              <a:t> </a:t>
            </a:r>
            <a:r>
              <a:rPr lang="pt-BR" sz="1600" spc="-15" dirty="0">
                <a:latin typeface="Arial"/>
                <a:cs typeface="Arial"/>
              </a:rPr>
              <a:t>p</a:t>
            </a:r>
            <a:r>
              <a:rPr lang="pt-BR" sz="1600" dirty="0">
                <a:latin typeface="Arial"/>
                <a:cs typeface="Arial"/>
              </a:rPr>
              <a:t>r</a:t>
            </a:r>
            <a:r>
              <a:rPr lang="pt-BR" sz="1600" spc="-5" dirty="0">
                <a:latin typeface="Arial"/>
                <a:cs typeface="Arial"/>
              </a:rPr>
              <a:t>om</a:t>
            </a:r>
            <a:r>
              <a:rPr lang="pt-BR" sz="1600" spc="-15" dirty="0">
                <a:latin typeface="Arial"/>
                <a:cs typeface="Arial"/>
              </a:rPr>
              <a:t>p</a:t>
            </a:r>
            <a:r>
              <a:rPr lang="pt-BR" sz="1600" dirty="0">
                <a:latin typeface="Arial"/>
                <a:cs typeface="Arial"/>
              </a:rPr>
              <a:t>t</a:t>
            </a:r>
            <a:r>
              <a:rPr lang="pt-BR" sz="1600" spc="40" dirty="0">
                <a:latin typeface="Times New Roman"/>
                <a:cs typeface="Times New Roman"/>
              </a:rPr>
              <a:t> </a:t>
            </a:r>
          </a:p>
          <a:p>
            <a:pPr marL="469265" marR="5080" indent="-457200">
              <a:lnSpc>
                <a:spcPts val="1260"/>
              </a:lnSpc>
            </a:pPr>
            <a:r>
              <a:rPr lang="pt-BR" sz="1600" spc="-15" dirty="0">
                <a:latin typeface="Arial"/>
                <a:cs typeface="Arial"/>
              </a:rPr>
              <a:t>d</a:t>
            </a:r>
            <a:r>
              <a:rPr lang="pt-BR" sz="1600" dirty="0">
                <a:latin typeface="Arial"/>
                <a:cs typeface="Arial"/>
              </a:rPr>
              <a:t>e</a:t>
            </a:r>
            <a:r>
              <a:rPr lang="pt-BR" sz="1600" spc="30" dirty="0">
                <a:latin typeface="Times New Roman"/>
                <a:cs typeface="Times New Roman"/>
              </a:rPr>
              <a:t> </a:t>
            </a:r>
            <a:r>
              <a:rPr lang="pt-BR" sz="1600" dirty="0">
                <a:latin typeface="Arial"/>
                <a:cs typeface="Arial"/>
              </a:rPr>
              <a:t>c</a:t>
            </a:r>
            <a:r>
              <a:rPr lang="pt-BR" sz="1600" spc="-15" dirty="0">
                <a:latin typeface="Arial"/>
                <a:cs typeface="Arial"/>
              </a:rPr>
              <a:t>o</a:t>
            </a:r>
            <a:r>
              <a:rPr lang="pt-BR" sz="1600" dirty="0">
                <a:latin typeface="Arial"/>
                <a:cs typeface="Arial"/>
              </a:rPr>
              <a:t>m</a:t>
            </a:r>
            <a:r>
              <a:rPr lang="pt-BR" sz="1600" spc="-5" dirty="0">
                <a:latin typeface="Arial"/>
                <a:cs typeface="Arial"/>
              </a:rPr>
              <a:t>and</a:t>
            </a:r>
            <a:r>
              <a:rPr lang="pt-BR" sz="1600" dirty="0">
                <a:latin typeface="Arial"/>
                <a:cs typeface="Arial"/>
              </a:rPr>
              <a:t>o</a:t>
            </a:r>
            <a:r>
              <a:rPr lang="pt-BR" sz="1600" spc="30" dirty="0">
                <a:latin typeface="Times New Roman"/>
                <a:cs typeface="Times New Roman"/>
              </a:rPr>
              <a:t> </a:t>
            </a:r>
            <a:r>
              <a:rPr lang="pt-BR" sz="1600" dirty="0">
                <a:latin typeface="Arial"/>
                <a:cs typeface="Arial"/>
              </a:rPr>
              <a:t>e</a:t>
            </a:r>
            <a:r>
              <a:rPr lang="pt-BR" sz="1600" spc="20" dirty="0">
                <a:latin typeface="Times New Roman"/>
                <a:cs typeface="Times New Roman"/>
              </a:rPr>
              <a:t> </a:t>
            </a:r>
            <a:r>
              <a:rPr lang="pt-BR" sz="1600" spc="-5" dirty="0">
                <a:latin typeface="Arial"/>
                <a:cs typeface="Arial"/>
              </a:rPr>
              <a:t>d</a:t>
            </a:r>
            <a:r>
              <a:rPr lang="pt-BR" sz="1600" spc="-10" dirty="0">
                <a:latin typeface="Arial"/>
                <a:cs typeface="Arial"/>
              </a:rPr>
              <a:t>i</a:t>
            </a:r>
            <a:r>
              <a:rPr lang="pt-BR" sz="1600" spc="-5" dirty="0">
                <a:latin typeface="Arial"/>
                <a:cs typeface="Arial"/>
              </a:rPr>
              <a:t>g</a:t>
            </a:r>
            <a:r>
              <a:rPr lang="pt-BR" sz="1600" spc="-10" dirty="0">
                <a:latin typeface="Arial"/>
                <a:cs typeface="Arial"/>
              </a:rPr>
              <a:t>i</a:t>
            </a:r>
            <a:r>
              <a:rPr lang="pt-BR" sz="1600" dirty="0">
                <a:latin typeface="Arial"/>
                <a:cs typeface="Arial"/>
              </a:rPr>
              <a:t>t</a:t>
            </a:r>
            <a:r>
              <a:rPr lang="pt-BR" sz="1600" spc="-5" dirty="0">
                <a:latin typeface="Arial"/>
                <a:cs typeface="Arial"/>
              </a:rPr>
              <a:t>a</a:t>
            </a:r>
            <a:r>
              <a:rPr lang="pt-BR" sz="1600" spc="-10" dirty="0">
                <a:latin typeface="Arial"/>
                <a:cs typeface="Arial"/>
              </a:rPr>
              <a:t>r</a:t>
            </a:r>
            <a:r>
              <a:rPr lang="pt-BR" sz="1600" dirty="0">
                <a:latin typeface="Arial"/>
                <a:cs typeface="Arial"/>
              </a:rPr>
              <a:t>:</a:t>
            </a:r>
            <a:r>
              <a:rPr lang="pt-BR" sz="1600" dirty="0">
                <a:latin typeface="Times New Roman"/>
                <a:cs typeface="Times New Roman"/>
              </a:rPr>
              <a:t> </a:t>
            </a:r>
          </a:p>
          <a:p>
            <a:pPr marL="469265" marR="5080" indent="-457200">
              <a:lnSpc>
                <a:spcPts val="1260"/>
              </a:lnSpc>
            </a:pPr>
            <a:r>
              <a:rPr lang="pt-BR" sz="1600" dirty="0">
                <a:latin typeface="Times New Roman"/>
                <a:cs typeface="Times New Roman"/>
              </a:rPr>
              <a:t>	</a:t>
            </a:r>
            <a:r>
              <a:rPr lang="pt-BR" sz="1600" dirty="0">
                <a:latin typeface="Arial"/>
                <a:cs typeface="Arial"/>
              </a:rPr>
              <a:t>f</a:t>
            </a:r>
            <a:r>
              <a:rPr lang="pt-BR" sz="1600" spc="-10" dirty="0">
                <a:latin typeface="Arial"/>
                <a:cs typeface="Arial"/>
              </a:rPr>
              <a:t>l</a:t>
            </a:r>
            <a:r>
              <a:rPr lang="pt-BR" sz="1600" spc="-5" dirty="0">
                <a:latin typeface="Arial"/>
                <a:cs typeface="Arial"/>
              </a:rPr>
              <a:t>ut</a:t>
            </a:r>
            <a:r>
              <a:rPr lang="pt-BR" sz="1600" spc="5" dirty="0">
                <a:latin typeface="Arial"/>
                <a:cs typeface="Arial"/>
              </a:rPr>
              <a:t>t</a:t>
            </a:r>
            <a:r>
              <a:rPr lang="pt-BR" sz="1600" spc="-15" dirty="0">
                <a:latin typeface="Arial"/>
                <a:cs typeface="Arial"/>
              </a:rPr>
              <a:t>e</a:t>
            </a:r>
            <a:r>
              <a:rPr lang="pt-BR" sz="1600" dirty="0">
                <a:latin typeface="Arial"/>
                <a:cs typeface="Arial"/>
              </a:rPr>
              <a:t>r</a:t>
            </a:r>
            <a:r>
              <a:rPr lang="pt-BR" sz="1600" spc="40" dirty="0">
                <a:latin typeface="Times New Roman"/>
                <a:cs typeface="Times New Roman"/>
              </a:rPr>
              <a:t> </a:t>
            </a:r>
            <a:r>
              <a:rPr lang="pt-BR" sz="1600" spc="-5" dirty="0">
                <a:latin typeface="Arial"/>
                <a:cs typeface="Arial"/>
              </a:rPr>
              <a:t>–</a:t>
            </a:r>
            <a:r>
              <a:rPr lang="pt-BR" sz="1600" dirty="0">
                <a:latin typeface="Arial"/>
                <a:cs typeface="Arial"/>
              </a:rPr>
              <a:t>v</a:t>
            </a:r>
            <a:r>
              <a:rPr lang="pt-BR" sz="1600" spc="-15" dirty="0">
                <a:latin typeface="Arial"/>
                <a:cs typeface="Arial"/>
              </a:rPr>
              <a:t>e</a:t>
            </a:r>
            <a:r>
              <a:rPr lang="pt-BR" sz="1600" dirty="0">
                <a:latin typeface="Arial"/>
                <a:cs typeface="Arial"/>
              </a:rPr>
              <a:t>rs</a:t>
            </a:r>
            <a:r>
              <a:rPr lang="pt-BR" sz="1600" spc="-10" dirty="0">
                <a:latin typeface="Arial"/>
                <a:cs typeface="Arial"/>
              </a:rPr>
              <a:t>i</a:t>
            </a:r>
            <a:r>
              <a:rPr lang="pt-BR" sz="1600" spc="-5" dirty="0">
                <a:latin typeface="Arial"/>
                <a:cs typeface="Arial"/>
              </a:rPr>
              <a:t>on</a:t>
            </a:r>
            <a:endParaRPr lang="pt-BR" sz="1600" dirty="0">
              <a:latin typeface="Arial"/>
              <a:cs typeface="Arial"/>
            </a:endParaRPr>
          </a:p>
          <a:p>
            <a:pPr marL="469265">
              <a:lnSpc>
                <a:spcPts val="1210"/>
              </a:lnSpc>
            </a:pPr>
            <a:r>
              <a:rPr lang="pt-BR" sz="1600" spc="-5" dirty="0">
                <a:latin typeface="Arial"/>
                <a:cs typeface="Arial"/>
              </a:rPr>
              <a:t>da</a:t>
            </a:r>
            <a:r>
              <a:rPr lang="pt-BR" sz="1600" dirty="0">
                <a:latin typeface="Arial"/>
                <a:cs typeface="Arial"/>
              </a:rPr>
              <a:t>rt</a:t>
            </a:r>
            <a:r>
              <a:rPr lang="pt-BR" sz="1600" spc="30" dirty="0">
                <a:latin typeface="Times New Roman"/>
                <a:cs typeface="Times New Roman"/>
              </a:rPr>
              <a:t> </a:t>
            </a:r>
            <a:r>
              <a:rPr lang="pt-BR" sz="1600" spc="-5" dirty="0">
                <a:latin typeface="Arial"/>
                <a:cs typeface="Arial"/>
              </a:rPr>
              <a:t>–</a:t>
            </a:r>
            <a:r>
              <a:rPr lang="pt-BR" sz="1600" dirty="0">
                <a:latin typeface="Arial"/>
                <a:cs typeface="Arial"/>
              </a:rPr>
              <a:t>versi</a:t>
            </a:r>
            <a:r>
              <a:rPr lang="pt-BR" sz="1600" spc="-5" dirty="0">
                <a:latin typeface="Arial"/>
                <a:cs typeface="Arial"/>
              </a:rPr>
              <a:t>o</a:t>
            </a:r>
            <a:r>
              <a:rPr lang="pt-BR" sz="1600" dirty="0">
                <a:latin typeface="Arial"/>
                <a:cs typeface="Arial"/>
              </a:rPr>
              <a:t>n</a:t>
            </a:r>
            <a:r>
              <a:rPr lang="pt-BR" sz="1600" spc="20" dirty="0">
                <a:latin typeface="Times New Roman"/>
                <a:cs typeface="Times New Roman"/>
              </a:rPr>
              <a:t> </a:t>
            </a:r>
            <a:r>
              <a:rPr lang="pt-BR" sz="1200" spc="-10" dirty="0">
                <a:latin typeface="Arial"/>
                <a:cs typeface="Arial"/>
              </a:rPr>
              <a:t>(ob</a:t>
            </a:r>
            <a:r>
              <a:rPr lang="pt-BR" sz="1200" spc="-5" dirty="0">
                <a:latin typeface="Arial"/>
                <a:cs typeface="Arial"/>
              </a:rPr>
              <a:t>s.</a:t>
            </a:r>
            <a:r>
              <a:rPr lang="pt-BR" sz="1200" spc="25" dirty="0">
                <a:latin typeface="Times New Roman"/>
                <a:cs typeface="Times New Roman"/>
              </a:rPr>
              <a:t> </a:t>
            </a:r>
            <a:r>
              <a:rPr lang="pt-BR" sz="1200" spc="-5" dirty="0">
                <a:latin typeface="Arial"/>
                <a:cs typeface="Arial"/>
              </a:rPr>
              <a:t>o</a:t>
            </a:r>
            <a:r>
              <a:rPr lang="pt-BR" sz="1200" spc="15" dirty="0">
                <a:latin typeface="Times New Roman"/>
                <a:cs typeface="Times New Roman"/>
              </a:rPr>
              <a:t> </a:t>
            </a:r>
            <a:r>
              <a:rPr lang="pt-BR" sz="1200" dirty="0">
                <a:latin typeface="Arial"/>
                <a:cs typeface="Arial"/>
              </a:rPr>
              <a:t>d</a:t>
            </a:r>
            <a:r>
              <a:rPr lang="pt-BR" sz="1200" spc="-10" dirty="0">
                <a:latin typeface="Arial"/>
                <a:cs typeface="Arial"/>
              </a:rPr>
              <a:t>ar</a:t>
            </a:r>
            <a:r>
              <a:rPr lang="pt-BR" sz="1200" spc="-5" dirty="0">
                <a:latin typeface="Arial"/>
                <a:cs typeface="Arial"/>
              </a:rPr>
              <a:t>t</a:t>
            </a:r>
            <a:r>
              <a:rPr lang="pt-BR" sz="1200" spc="25" dirty="0">
                <a:latin typeface="Times New Roman"/>
                <a:cs typeface="Times New Roman"/>
              </a:rPr>
              <a:t> </a:t>
            </a:r>
            <a:r>
              <a:rPr lang="pt-BR" sz="1200" spc="-10" dirty="0">
                <a:latin typeface="Arial"/>
                <a:cs typeface="Arial"/>
              </a:rPr>
              <a:t>j</a:t>
            </a:r>
            <a:r>
              <a:rPr lang="pt-BR" sz="1200" spc="-5" dirty="0">
                <a:latin typeface="Arial"/>
                <a:cs typeface="Arial"/>
              </a:rPr>
              <a:t>á</a:t>
            </a:r>
            <a:r>
              <a:rPr lang="pt-BR" sz="1200" spc="25" dirty="0">
                <a:latin typeface="Times New Roman"/>
                <a:cs typeface="Times New Roman"/>
              </a:rPr>
              <a:t> </a:t>
            </a:r>
            <a:r>
              <a:rPr lang="pt-BR" sz="1200" spc="-5" dirty="0">
                <a:latin typeface="Arial"/>
                <a:cs typeface="Arial"/>
              </a:rPr>
              <a:t>é</a:t>
            </a:r>
            <a:r>
              <a:rPr lang="pt-BR" sz="1200" spc="15" dirty="0">
                <a:latin typeface="Times New Roman"/>
                <a:cs typeface="Times New Roman"/>
              </a:rPr>
              <a:t> </a:t>
            </a:r>
            <a:r>
              <a:rPr lang="pt-BR" sz="1200" spc="-10" dirty="0">
                <a:latin typeface="Arial"/>
                <a:cs typeface="Arial"/>
              </a:rPr>
              <a:t>i</a:t>
            </a:r>
            <a:r>
              <a:rPr lang="pt-BR" sz="1200" dirty="0">
                <a:latin typeface="Arial"/>
                <a:cs typeface="Arial"/>
              </a:rPr>
              <a:t>n</a:t>
            </a:r>
            <a:r>
              <a:rPr lang="pt-BR" sz="1200" spc="-5" dirty="0">
                <a:latin typeface="Arial"/>
                <a:cs typeface="Arial"/>
              </a:rPr>
              <a:t>st</a:t>
            </a:r>
            <a:r>
              <a:rPr lang="pt-BR" sz="1200" spc="-10" dirty="0">
                <a:latin typeface="Arial"/>
                <a:cs typeface="Arial"/>
              </a:rPr>
              <a:t>al</a:t>
            </a:r>
            <a:r>
              <a:rPr lang="pt-BR" sz="1200" dirty="0">
                <a:latin typeface="Arial"/>
                <a:cs typeface="Arial"/>
              </a:rPr>
              <a:t>a</a:t>
            </a:r>
            <a:r>
              <a:rPr lang="pt-BR" sz="1200" spc="-10" dirty="0">
                <a:latin typeface="Arial"/>
                <a:cs typeface="Arial"/>
              </a:rPr>
              <a:t>d</a:t>
            </a:r>
            <a:r>
              <a:rPr lang="pt-BR" sz="1200" spc="-5" dirty="0">
                <a:latin typeface="Arial"/>
                <a:cs typeface="Arial"/>
              </a:rPr>
              <a:t>o</a:t>
            </a:r>
            <a:r>
              <a:rPr lang="pt-BR" sz="1200" spc="25" dirty="0">
                <a:latin typeface="Times New Roman"/>
                <a:cs typeface="Times New Roman"/>
              </a:rPr>
              <a:t> </a:t>
            </a:r>
            <a:r>
              <a:rPr lang="pt-BR" sz="1200" spc="-10" dirty="0">
                <a:latin typeface="Arial"/>
                <a:cs typeface="Arial"/>
              </a:rPr>
              <a:t>q</a:t>
            </a:r>
            <a:r>
              <a:rPr lang="pt-BR" sz="1200" dirty="0">
                <a:latin typeface="Arial"/>
                <a:cs typeface="Arial"/>
              </a:rPr>
              <a:t>u</a:t>
            </a:r>
            <a:r>
              <a:rPr lang="pt-BR" sz="1200" spc="-10" dirty="0">
                <a:latin typeface="Arial"/>
                <a:cs typeface="Arial"/>
              </a:rPr>
              <a:t>a</a:t>
            </a:r>
            <a:r>
              <a:rPr lang="pt-BR" sz="1200" dirty="0">
                <a:latin typeface="Arial"/>
                <a:cs typeface="Arial"/>
              </a:rPr>
              <a:t>n</a:t>
            </a:r>
            <a:r>
              <a:rPr lang="pt-BR" sz="1200" spc="-10" dirty="0">
                <a:latin typeface="Arial"/>
                <a:cs typeface="Arial"/>
              </a:rPr>
              <a:t>d</a:t>
            </a:r>
            <a:r>
              <a:rPr lang="pt-BR" sz="1200" spc="-5" dirty="0">
                <a:latin typeface="Arial"/>
                <a:cs typeface="Arial"/>
              </a:rPr>
              <a:t>o</a:t>
            </a:r>
            <a:r>
              <a:rPr lang="pt-BR" sz="1200" spc="25" dirty="0">
                <a:latin typeface="Times New Roman"/>
                <a:cs typeface="Times New Roman"/>
              </a:rPr>
              <a:t> </a:t>
            </a:r>
            <a:r>
              <a:rPr lang="pt-BR" sz="1200" spc="-5" dirty="0">
                <a:latin typeface="Arial"/>
                <a:cs typeface="Arial"/>
              </a:rPr>
              <a:t>é</a:t>
            </a:r>
            <a:r>
              <a:rPr lang="pt-BR" sz="1200" spc="15" dirty="0">
                <a:latin typeface="Times New Roman"/>
                <a:cs typeface="Times New Roman"/>
              </a:rPr>
              <a:t> </a:t>
            </a:r>
            <a:r>
              <a:rPr lang="pt-BR" sz="1200" spc="-10" dirty="0">
                <a:latin typeface="Arial"/>
                <a:cs typeface="Arial"/>
              </a:rPr>
              <a:t>in</a:t>
            </a:r>
            <a:r>
              <a:rPr lang="pt-BR" sz="1200" dirty="0">
                <a:latin typeface="Arial"/>
                <a:cs typeface="Arial"/>
              </a:rPr>
              <a:t>s</a:t>
            </a:r>
            <a:r>
              <a:rPr lang="pt-BR" sz="1200" spc="-5" dirty="0">
                <a:latin typeface="Arial"/>
                <a:cs typeface="Arial"/>
              </a:rPr>
              <a:t>t</a:t>
            </a:r>
            <a:r>
              <a:rPr lang="pt-BR" sz="1200" spc="-10" dirty="0">
                <a:latin typeface="Arial"/>
                <a:cs typeface="Arial"/>
              </a:rPr>
              <a:t>al</a:t>
            </a:r>
            <a:r>
              <a:rPr lang="pt-BR" sz="1200" dirty="0">
                <a:latin typeface="Arial"/>
                <a:cs typeface="Arial"/>
              </a:rPr>
              <a:t>a</a:t>
            </a:r>
            <a:r>
              <a:rPr lang="pt-BR" sz="1200" spc="-10" dirty="0">
                <a:latin typeface="Arial"/>
                <a:cs typeface="Arial"/>
              </a:rPr>
              <a:t>d</a:t>
            </a:r>
            <a:r>
              <a:rPr lang="pt-BR" sz="1200" spc="-5" dirty="0">
                <a:latin typeface="Arial"/>
                <a:cs typeface="Arial"/>
              </a:rPr>
              <a:t>o</a:t>
            </a:r>
            <a:r>
              <a:rPr lang="pt-BR" sz="1200" spc="25" dirty="0">
                <a:latin typeface="Times New Roman"/>
                <a:cs typeface="Times New Roman"/>
              </a:rPr>
              <a:t> </a:t>
            </a:r>
            <a:r>
              <a:rPr lang="pt-BR" sz="1200" spc="-10" dirty="0">
                <a:latin typeface="Arial"/>
                <a:cs typeface="Arial"/>
              </a:rPr>
              <a:t>flu</a:t>
            </a:r>
            <a:r>
              <a:rPr lang="pt-BR" sz="1200" dirty="0">
                <a:latin typeface="Arial"/>
                <a:cs typeface="Arial"/>
              </a:rPr>
              <a:t>t</a:t>
            </a:r>
            <a:r>
              <a:rPr lang="pt-BR" sz="1200" spc="-5" dirty="0">
                <a:latin typeface="Arial"/>
                <a:cs typeface="Arial"/>
              </a:rPr>
              <a:t>t</a:t>
            </a:r>
            <a:r>
              <a:rPr lang="pt-BR" sz="1200" spc="-10" dirty="0">
                <a:latin typeface="Arial"/>
                <a:cs typeface="Arial"/>
              </a:rPr>
              <a:t>e</a:t>
            </a:r>
            <a:r>
              <a:rPr lang="pt-BR" sz="1200" dirty="0">
                <a:latin typeface="Arial"/>
                <a:cs typeface="Arial"/>
              </a:rPr>
              <a:t>r</a:t>
            </a:r>
            <a:r>
              <a:rPr lang="pt-BR" sz="1200" spc="-5" dirty="0">
                <a:latin typeface="Arial"/>
                <a:cs typeface="Arial"/>
              </a:rPr>
              <a:t>)</a:t>
            </a:r>
            <a:endParaRPr lang="pt-BR" sz="1200" dirty="0">
              <a:latin typeface="Arial"/>
              <a:cs typeface="Arial"/>
            </a:endParaRPr>
          </a:p>
          <a:p>
            <a:pPr marL="12700">
              <a:lnSpc>
                <a:spcPts val="1290"/>
              </a:lnSpc>
            </a:pPr>
            <a:r>
              <a:rPr lang="pt-BR" sz="1600" dirty="0">
                <a:latin typeface="Arial"/>
                <a:cs typeface="Arial"/>
              </a:rPr>
              <a:t>caso</a:t>
            </a:r>
            <a:r>
              <a:rPr lang="pt-BR" sz="1600" spc="30" dirty="0">
                <a:latin typeface="Times New Roman"/>
                <a:cs typeface="Times New Roman"/>
              </a:rPr>
              <a:t> </a:t>
            </a:r>
            <a:r>
              <a:rPr lang="pt-BR" sz="1600" dirty="0">
                <a:latin typeface="Arial"/>
                <a:cs typeface="Arial"/>
              </a:rPr>
              <a:t>r</a:t>
            </a:r>
            <a:r>
              <a:rPr lang="pt-BR" sz="1600" spc="-15" dirty="0">
                <a:latin typeface="Arial"/>
                <a:cs typeface="Arial"/>
              </a:rPr>
              <a:t>e</a:t>
            </a:r>
            <a:r>
              <a:rPr lang="pt-BR" sz="1600" dirty="0">
                <a:latin typeface="Arial"/>
                <a:cs typeface="Arial"/>
              </a:rPr>
              <a:t>t</a:t>
            </a:r>
            <a:r>
              <a:rPr lang="pt-BR" sz="1600" spc="-5" dirty="0">
                <a:latin typeface="Arial"/>
                <a:cs typeface="Arial"/>
              </a:rPr>
              <a:t>orn</a:t>
            </a:r>
            <a:r>
              <a:rPr lang="pt-BR" sz="1600" dirty="0">
                <a:latin typeface="Arial"/>
                <a:cs typeface="Arial"/>
              </a:rPr>
              <a:t>e</a:t>
            </a:r>
            <a:r>
              <a:rPr lang="pt-BR" sz="1600" spc="20" dirty="0">
                <a:latin typeface="Times New Roman"/>
                <a:cs typeface="Times New Roman"/>
              </a:rPr>
              <a:t> </a:t>
            </a:r>
            <a:r>
              <a:rPr lang="pt-BR" sz="1600" spc="-5" dirty="0">
                <a:latin typeface="Arial"/>
                <a:cs typeface="Arial"/>
              </a:rPr>
              <a:t>a</a:t>
            </a:r>
            <a:r>
              <a:rPr lang="pt-BR" sz="1600" dirty="0">
                <a:latin typeface="Arial"/>
                <a:cs typeface="Arial"/>
              </a:rPr>
              <a:t>s</a:t>
            </a:r>
            <a:r>
              <a:rPr lang="pt-BR" sz="1600" spc="20" dirty="0">
                <a:latin typeface="Times New Roman"/>
                <a:cs typeface="Times New Roman"/>
              </a:rPr>
              <a:t> </a:t>
            </a:r>
            <a:r>
              <a:rPr lang="pt-BR" sz="1600" spc="-10" dirty="0">
                <a:latin typeface="Arial"/>
                <a:cs typeface="Arial"/>
              </a:rPr>
              <a:t>i</a:t>
            </a:r>
            <a:r>
              <a:rPr lang="pt-BR" sz="1600" spc="-5" dirty="0">
                <a:latin typeface="Arial"/>
                <a:cs typeface="Arial"/>
              </a:rPr>
              <a:t>nfo</a:t>
            </a:r>
            <a:r>
              <a:rPr lang="pt-BR" sz="1600" spc="-10" dirty="0">
                <a:latin typeface="Arial"/>
                <a:cs typeface="Arial"/>
              </a:rPr>
              <a:t>r</a:t>
            </a:r>
            <a:r>
              <a:rPr lang="pt-BR" sz="1600" dirty="0">
                <a:latin typeface="Arial"/>
                <a:cs typeface="Arial"/>
              </a:rPr>
              <a:t>m</a:t>
            </a:r>
            <a:r>
              <a:rPr lang="pt-BR" sz="1600" spc="-5" dirty="0">
                <a:latin typeface="Arial"/>
                <a:cs typeface="Arial"/>
              </a:rPr>
              <a:t>a</a:t>
            </a:r>
            <a:r>
              <a:rPr lang="pt-BR" sz="1600" spc="-15" dirty="0">
                <a:latin typeface="Arial"/>
                <a:cs typeface="Arial"/>
              </a:rPr>
              <a:t>ç</a:t>
            </a:r>
            <a:r>
              <a:rPr lang="pt-BR" sz="1600" spc="-5" dirty="0">
                <a:latin typeface="Arial"/>
                <a:cs typeface="Arial"/>
              </a:rPr>
              <a:t>õe</a:t>
            </a:r>
            <a:r>
              <a:rPr lang="pt-BR" sz="1600" dirty="0">
                <a:latin typeface="Arial"/>
                <a:cs typeface="Arial"/>
              </a:rPr>
              <a:t>s</a:t>
            </a:r>
            <a:r>
              <a:rPr lang="pt-BR" sz="1600" spc="35" dirty="0">
                <a:latin typeface="Times New Roman"/>
                <a:cs typeface="Times New Roman"/>
              </a:rPr>
              <a:t> </a:t>
            </a:r>
            <a:r>
              <a:rPr lang="pt-BR" sz="1600" spc="-5" dirty="0">
                <a:latin typeface="Arial"/>
                <a:cs typeface="Arial"/>
              </a:rPr>
              <a:t>d</a:t>
            </a:r>
            <a:r>
              <a:rPr lang="pt-BR" sz="1600" dirty="0">
                <a:latin typeface="Arial"/>
                <a:cs typeface="Arial"/>
              </a:rPr>
              <a:t>a</a:t>
            </a:r>
            <a:r>
              <a:rPr lang="pt-BR" sz="1600" spc="30" dirty="0">
                <a:latin typeface="Times New Roman"/>
                <a:cs typeface="Times New Roman"/>
              </a:rPr>
              <a:t> </a:t>
            </a:r>
            <a:r>
              <a:rPr lang="pt-BR" sz="1600" dirty="0">
                <a:latin typeface="Arial"/>
                <a:cs typeface="Arial"/>
              </a:rPr>
              <a:t>v</a:t>
            </a:r>
            <a:r>
              <a:rPr lang="pt-BR" sz="1600" spc="-15" dirty="0">
                <a:latin typeface="Arial"/>
                <a:cs typeface="Arial"/>
              </a:rPr>
              <a:t>e</a:t>
            </a:r>
            <a:r>
              <a:rPr lang="pt-BR" sz="1600" dirty="0">
                <a:latin typeface="Arial"/>
                <a:cs typeface="Arial"/>
              </a:rPr>
              <a:t>rsão</a:t>
            </a:r>
            <a:r>
              <a:rPr lang="pt-BR" sz="1600" spc="20" dirty="0">
                <a:latin typeface="Times New Roman"/>
                <a:cs typeface="Times New Roman"/>
              </a:rPr>
              <a:t> </a:t>
            </a:r>
            <a:r>
              <a:rPr lang="pt-BR" sz="1600" dirty="0">
                <a:latin typeface="Arial"/>
                <a:cs typeface="Arial"/>
              </a:rPr>
              <a:t>s</a:t>
            </a:r>
            <a:r>
              <a:rPr lang="pt-BR" sz="1600" spc="-10" dirty="0">
                <a:latin typeface="Arial"/>
                <a:cs typeface="Arial"/>
              </a:rPr>
              <a:t>i</a:t>
            </a:r>
            <a:r>
              <a:rPr lang="pt-BR" sz="1600" spc="-5" dirty="0">
                <a:latin typeface="Arial"/>
                <a:cs typeface="Arial"/>
              </a:rPr>
              <a:t>gn</a:t>
            </a:r>
            <a:r>
              <a:rPr lang="pt-BR" sz="1600" spc="-10" dirty="0">
                <a:latin typeface="Arial"/>
                <a:cs typeface="Arial"/>
              </a:rPr>
              <a:t>i</a:t>
            </a:r>
            <a:r>
              <a:rPr lang="pt-BR" sz="1600" dirty="0">
                <a:latin typeface="Arial"/>
                <a:cs typeface="Arial"/>
              </a:rPr>
              <a:t>f</a:t>
            </a:r>
            <a:r>
              <a:rPr lang="pt-BR" sz="1600" spc="-10" dirty="0">
                <a:latin typeface="Arial"/>
                <a:cs typeface="Arial"/>
              </a:rPr>
              <a:t>i</a:t>
            </a:r>
            <a:r>
              <a:rPr lang="pt-BR" sz="1600" dirty="0">
                <a:latin typeface="Arial"/>
                <a:cs typeface="Arial"/>
              </a:rPr>
              <a:t>ca</a:t>
            </a:r>
            <a:r>
              <a:rPr lang="pt-BR" sz="1600" spc="30" dirty="0">
                <a:latin typeface="Times New Roman"/>
                <a:cs typeface="Times New Roman"/>
              </a:rPr>
              <a:t> </a:t>
            </a:r>
            <a:r>
              <a:rPr lang="pt-BR" sz="1600" spc="-15" dirty="0">
                <a:latin typeface="Arial"/>
                <a:cs typeface="Arial"/>
              </a:rPr>
              <a:t>q</a:t>
            </a:r>
            <a:r>
              <a:rPr lang="pt-BR" sz="1600" spc="-5" dirty="0">
                <a:latin typeface="Arial"/>
                <a:cs typeface="Arial"/>
              </a:rPr>
              <a:t>u</a:t>
            </a:r>
            <a:r>
              <a:rPr lang="pt-BR" sz="1600" dirty="0">
                <a:latin typeface="Arial"/>
                <a:cs typeface="Arial"/>
              </a:rPr>
              <a:t>e</a:t>
            </a:r>
            <a:r>
              <a:rPr lang="pt-BR" sz="1600" spc="30" dirty="0">
                <a:latin typeface="Times New Roman"/>
                <a:cs typeface="Times New Roman"/>
              </a:rPr>
              <a:t> </a:t>
            </a:r>
            <a:r>
              <a:rPr lang="pt-BR" sz="1600" dirty="0">
                <a:latin typeface="Arial"/>
                <a:cs typeface="Arial"/>
              </a:rPr>
              <a:t>a</a:t>
            </a:r>
            <a:r>
              <a:rPr lang="pt-BR" sz="1600" spc="30" dirty="0">
                <a:latin typeface="Times New Roman"/>
                <a:cs typeface="Times New Roman"/>
              </a:rPr>
              <a:t> </a:t>
            </a:r>
            <a:r>
              <a:rPr lang="pt-BR" sz="1600" spc="-5" dirty="0">
                <a:latin typeface="Arial"/>
                <a:cs typeface="Arial"/>
              </a:rPr>
              <a:t>in</a:t>
            </a:r>
            <a:r>
              <a:rPr lang="pt-BR" sz="1600" dirty="0">
                <a:latin typeface="Arial"/>
                <a:cs typeface="Arial"/>
              </a:rPr>
              <a:t>st</a:t>
            </a:r>
            <a:r>
              <a:rPr lang="pt-BR" sz="1600" spc="-5" dirty="0">
                <a:latin typeface="Arial"/>
                <a:cs typeface="Arial"/>
              </a:rPr>
              <a:t>a</a:t>
            </a:r>
            <a:r>
              <a:rPr lang="pt-BR" sz="1600" spc="-10" dirty="0">
                <a:latin typeface="Arial"/>
                <a:cs typeface="Arial"/>
              </a:rPr>
              <a:t>l</a:t>
            </a:r>
            <a:r>
              <a:rPr lang="pt-BR" sz="1600" spc="-5" dirty="0">
                <a:latin typeface="Arial"/>
                <a:cs typeface="Arial"/>
              </a:rPr>
              <a:t>açã</a:t>
            </a:r>
            <a:r>
              <a:rPr lang="pt-BR" sz="1600" dirty="0">
                <a:latin typeface="Arial"/>
                <a:cs typeface="Arial"/>
              </a:rPr>
              <a:t>o</a:t>
            </a:r>
            <a:r>
              <a:rPr lang="pt-BR" sz="1600" spc="20" dirty="0">
                <a:latin typeface="Times New Roman"/>
                <a:cs typeface="Times New Roman"/>
              </a:rPr>
              <a:t> </a:t>
            </a:r>
          </a:p>
          <a:p>
            <a:pPr marL="12700">
              <a:lnSpc>
                <a:spcPts val="1290"/>
              </a:lnSpc>
            </a:pPr>
            <a:r>
              <a:rPr lang="pt-BR" sz="1600" spc="-5" dirty="0">
                <a:latin typeface="Arial"/>
                <a:cs typeface="Arial"/>
              </a:rPr>
              <a:t>e</a:t>
            </a:r>
            <a:r>
              <a:rPr lang="pt-BR" sz="1600" spc="-15" dirty="0">
                <a:latin typeface="Arial"/>
                <a:cs typeface="Arial"/>
              </a:rPr>
              <a:t>s</a:t>
            </a:r>
            <a:r>
              <a:rPr lang="pt-BR" sz="1600" dirty="0">
                <a:latin typeface="Arial"/>
                <a:cs typeface="Arial"/>
              </a:rPr>
              <a:t>tá</a:t>
            </a:r>
            <a:r>
              <a:rPr lang="pt-BR" sz="1600" spc="50" dirty="0">
                <a:latin typeface="Times New Roman"/>
                <a:cs typeface="Times New Roman"/>
              </a:rPr>
              <a:t> </a:t>
            </a:r>
            <a:r>
              <a:rPr lang="pt-BR" sz="1600" dirty="0">
                <a:latin typeface="Arial"/>
                <a:cs typeface="Arial"/>
              </a:rPr>
              <a:t>c</a:t>
            </a:r>
            <a:r>
              <a:rPr lang="pt-BR" sz="1600" spc="-15" dirty="0">
                <a:latin typeface="Arial"/>
                <a:cs typeface="Arial"/>
              </a:rPr>
              <a:t>o</a:t>
            </a:r>
            <a:r>
              <a:rPr lang="pt-BR" sz="1600" dirty="0">
                <a:latin typeface="Arial"/>
                <a:cs typeface="Arial"/>
              </a:rPr>
              <a:t>r</a:t>
            </a:r>
            <a:r>
              <a:rPr lang="pt-BR" sz="1600" spc="-10" dirty="0">
                <a:latin typeface="Arial"/>
                <a:cs typeface="Arial"/>
              </a:rPr>
              <a:t>r</a:t>
            </a:r>
            <a:r>
              <a:rPr lang="pt-BR" sz="1600" spc="-5" dirty="0">
                <a:latin typeface="Arial"/>
                <a:cs typeface="Arial"/>
              </a:rPr>
              <a:t>eta.</a:t>
            </a:r>
            <a:endParaRPr lang="pt-BR" sz="1600" dirty="0">
              <a:latin typeface="Arial"/>
              <a:cs typeface="Arial"/>
            </a:endParaRPr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3330453C-DC6F-4C4A-9F6C-8E186F284826}"/>
              </a:ext>
            </a:extLst>
          </p:cNvPr>
          <p:cNvSpPr/>
          <p:nvPr/>
        </p:nvSpPr>
        <p:spPr>
          <a:xfrm>
            <a:off x="249879" y="6190184"/>
            <a:ext cx="6629400" cy="37920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F784B91-4C62-4705-8AB3-F6ED5F489A98}"/>
              </a:ext>
            </a:extLst>
          </p:cNvPr>
          <p:cNvSpPr/>
          <p:nvPr/>
        </p:nvSpPr>
        <p:spPr>
          <a:xfrm>
            <a:off x="82685" y="685800"/>
            <a:ext cx="6019800" cy="1315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pt-BR" b="1" dirty="0">
                <a:latin typeface="Arial"/>
                <a:cs typeface="Arial"/>
              </a:rPr>
              <a:t>Passo</a:t>
            </a:r>
            <a:r>
              <a:rPr lang="pt-BR" b="1" spc="35" dirty="0">
                <a:latin typeface="Times New Roman"/>
                <a:cs typeface="Times New Roman"/>
              </a:rPr>
              <a:t> </a:t>
            </a:r>
            <a:r>
              <a:rPr lang="pt-BR" b="1" spc="-5" dirty="0">
                <a:latin typeface="Arial"/>
                <a:cs typeface="Arial"/>
              </a:rPr>
              <a:t>2</a:t>
            </a:r>
            <a:r>
              <a:rPr lang="pt-BR" b="1" dirty="0">
                <a:latin typeface="Arial"/>
                <a:cs typeface="Arial"/>
              </a:rPr>
              <a:t>:</a:t>
            </a:r>
            <a:r>
              <a:rPr lang="pt-BR" b="1" spc="30" dirty="0">
                <a:latin typeface="Times New Roman"/>
                <a:cs typeface="Times New Roman"/>
              </a:rPr>
              <a:t> </a:t>
            </a:r>
            <a:r>
              <a:rPr lang="pt-BR" b="1" spc="-10" dirty="0">
                <a:latin typeface="Arial"/>
                <a:cs typeface="Arial"/>
              </a:rPr>
              <a:t>I</a:t>
            </a:r>
            <a:r>
              <a:rPr lang="pt-BR" b="1" dirty="0">
                <a:latin typeface="Arial"/>
                <a:cs typeface="Arial"/>
              </a:rPr>
              <a:t>n</a:t>
            </a:r>
            <a:r>
              <a:rPr lang="pt-BR" b="1" spc="-5" dirty="0">
                <a:latin typeface="Arial"/>
                <a:cs typeface="Arial"/>
              </a:rPr>
              <a:t>st</a:t>
            </a:r>
            <a:r>
              <a:rPr lang="pt-BR" b="1" spc="-15" dirty="0">
                <a:latin typeface="Arial"/>
                <a:cs typeface="Arial"/>
              </a:rPr>
              <a:t>a</a:t>
            </a:r>
            <a:r>
              <a:rPr lang="pt-BR" b="1" dirty="0">
                <a:latin typeface="Arial"/>
                <a:cs typeface="Arial"/>
              </a:rPr>
              <a:t>l</a:t>
            </a:r>
            <a:r>
              <a:rPr lang="pt-BR" b="1" spc="-5" dirty="0">
                <a:latin typeface="Arial"/>
                <a:cs typeface="Arial"/>
              </a:rPr>
              <a:t>aç</a:t>
            </a:r>
            <a:r>
              <a:rPr lang="pt-BR" b="1" spc="-15" dirty="0">
                <a:latin typeface="Arial"/>
                <a:cs typeface="Arial"/>
              </a:rPr>
              <a:t>ã</a:t>
            </a:r>
            <a:r>
              <a:rPr lang="pt-BR" b="1" dirty="0">
                <a:latin typeface="Arial"/>
                <a:cs typeface="Arial"/>
              </a:rPr>
              <a:t>o</a:t>
            </a:r>
            <a:r>
              <a:rPr lang="pt-BR" b="1" spc="35" dirty="0">
                <a:latin typeface="Times New Roman"/>
                <a:cs typeface="Times New Roman"/>
              </a:rPr>
              <a:t> </a:t>
            </a:r>
            <a:r>
              <a:rPr lang="pt-BR" b="1" spc="-10" dirty="0">
                <a:latin typeface="Arial"/>
                <a:cs typeface="Arial"/>
              </a:rPr>
              <a:t>d</a:t>
            </a:r>
            <a:r>
              <a:rPr lang="pt-BR" b="1" dirty="0">
                <a:latin typeface="Arial"/>
                <a:cs typeface="Arial"/>
              </a:rPr>
              <a:t>o</a:t>
            </a:r>
            <a:r>
              <a:rPr lang="pt-BR" b="1" spc="45" dirty="0">
                <a:latin typeface="Times New Roman"/>
                <a:cs typeface="Times New Roman"/>
              </a:rPr>
              <a:t> </a:t>
            </a:r>
            <a:r>
              <a:rPr lang="pt-BR" b="1" spc="-15" dirty="0">
                <a:latin typeface="Arial"/>
                <a:cs typeface="Arial"/>
              </a:rPr>
              <a:t>v</a:t>
            </a:r>
            <a:r>
              <a:rPr lang="pt-BR" b="1" dirty="0">
                <a:latin typeface="Arial"/>
                <a:cs typeface="Arial"/>
              </a:rPr>
              <a:t>i</a:t>
            </a:r>
            <a:r>
              <a:rPr lang="pt-BR" b="1" spc="-15" dirty="0">
                <a:latin typeface="Arial"/>
                <a:cs typeface="Arial"/>
              </a:rPr>
              <a:t>s</a:t>
            </a:r>
            <a:r>
              <a:rPr lang="pt-BR" b="1" dirty="0">
                <a:latin typeface="Arial"/>
                <a:cs typeface="Arial"/>
              </a:rPr>
              <a:t>u</a:t>
            </a:r>
            <a:r>
              <a:rPr lang="pt-BR" b="1" spc="-15" dirty="0">
                <a:latin typeface="Arial"/>
                <a:cs typeface="Arial"/>
              </a:rPr>
              <a:t>a</a:t>
            </a:r>
            <a:r>
              <a:rPr lang="pt-BR" b="1" dirty="0">
                <a:latin typeface="Arial"/>
                <a:cs typeface="Arial"/>
              </a:rPr>
              <a:t>l</a:t>
            </a:r>
            <a:r>
              <a:rPr lang="pt-BR" b="1" spc="45" dirty="0">
                <a:latin typeface="Times New Roman"/>
                <a:cs typeface="Times New Roman"/>
              </a:rPr>
              <a:t> </a:t>
            </a:r>
            <a:r>
              <a:rPr lang="pt-BR" b="1" dirty="0">
                <a:latin typeface="Arial"/>
                <a:cs typeface="Arial"/>
              </a:rPr>
              <a:t>S</a:t>
            </a:r>
            <a:r>
              <a:rPr lang="pt-BR" b="1" spc="-15" dirty="0">
                <a:latin typeface="Arial"/>
                <a:cs typeface="Arial"/>
              </a:rPr>
              <a:t>t</a:t>
            </a:r>
            <a:r>
              <a:rPr lang="pt-BR" b="1" spc="-10" dirty="0">
                <a:latin typeface="Arial"/>
                <a:cs typeface="Arial"/>
              </a:rPr>
              <a:t>ud</a:t>
            </a:r>
            <a:r>
              <a:rPr lang="pt-BR" b="1" dirty="0">
                <a:latin typeface="Arial"/>
                <a:cs typeface="Arial"/>
              </a:rPr>
              <a:t>io</a:t>
            </a:r>
            <a:r>
              <a:rPr lang="pt-BR" b="1" spc="60" dirty="0">
                <a:latin typeface="Times New Roman"/>
                <a:cs typeface="Times New Roman"/>
              </a:rPr>
              <a:t> </a:t>
            </a:r>
            <a:r>
              <a:rPr lang="pt-BR" b="1" spc="-5" dirty="0">
                <a:latin typeface="Arial"/>
                <a:cs typeface="Arial"/>
              </a:rPr>
              <a:t>C</a:t>
            </a:r>
            <a:r>
              <a:rPr lang="pt-BR" b="1" spc="-10" dirty="0">
                <a:latin typeface="Arial"/>
                <a:cs typeface="Arial"/>
              </a:rPr>
              <a:t>o</a:t>
            </a:r>
            <a:r>
              <a:rPr lang="pt-BR" b="1" dirty="0">
                <a:latin typeface="Arial"/>
                <a:cs typeface="Arial"/>
              </a:rPr>
              <a:t>de</a:t>
            </a:r>
            <a:endParaRPr lang="pt-BR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lang="pt-BR" dirty="0">
              <a:latin typeface="Times New Roman"/>
              <a:cs typeface="Times New Roman"/>
            </a:endParaRPr>
          </a:p>
          <a:p>
            <a:pPr marL="1579245">
              <a:lnSpc>
                <a:spcPct val="100000"/>
              </a:lnSpc>
              <a:spcBef>
                <a:spcPts val="894"/>
              </a:spcBef>
            </a:pPr>
            <a:r>
              <a:rPr lang="pt-BR" sz="3600" dirty="0">
                <a:latin typeface="Arial"/>
                <a:cs typeface="Arial"/>
              </a:rPr>
              <a:t>V</a:t>
            </a:r>
            <a:r>
              <a:rPr lang="pt-BR" sz="3600" spc="-5" dirty="0">
                <a:latin typeface="Arial"/>
                <a:cs typeface="Arial"/>
              </a:rPr>
              <a:t>isua</a:t>
            </a:r>
            <a:r>
              <a:rPr lang="pt-BR" sz="3600" dirty="0">
                <a:latin typeface="Arial"/>
                <a:cs typeface="Arial"/>
              </a:rPr>
              <a:t>l</a:t>
            </a:r>
            <a:r>
              <a:rPr lang="pt-BR" sz="3600" spc="75" dirty="0">
                <a:latin typeface="Times New Roman"/>
                <a:cs typeface="Times New Roman"/>
              </a:rPr>
              <a:t> </a:t>
            </a:r>
            <a:r>
              <a:rPr lang="pt-BR" sz="3600" dirty="0">
                <a:latin typeface="Arial"/>
                <a:cs typeface="Arial"/>
              </a:rPr>
              <a:t>St</a:t>
            </a:r>
            <a:r>
              <a:rPr lang="pt-BR" sz="3600" spc="-20" dirty="0">
                <a:latin typeface="Arial"/>
                <a:cs typeface="Arial"/>
              </a:rPr>
              <a:t>u</a:t>
            </a:r>
            <a:r>
              <a:rPr lang="pt-BR" sz="3600" spc="-5" dirty="0">
                <a:latin typeface="Arial"/>
                <a:cs typeface="Arial"/>
              </a:rPr>
              <a:t>di</a:t>
            </a:r>
            <a:r>
              <a:rPr lang="pt-BR" sz="3600" dirty="0">
                <a:latin typeface="Arial"/>
                <a:cs typeface="Arial"/>
              </a:rPr>
              <a:t>o</a:t>
            </a:r>
            <a:r>
              <a:rPr lang="pt-BR" sz="3600" spc="80" dirty="0">
                <a:latin typeface="Times New Roman"/>
                <a:cs typeface="Times New Roman"/>
              </a:rPr>
              <a:t> </a:t>
            </a:r>
            <a:r>
              <a:rPr lang="pt-BR" sz="3600" spc="-10" dirty="0">
                <a:latin typeface="Arial"/>
                <a:cs typeface="Arial"/>
              </a:rPr>
              <a:t>C</a:t>
            </a:r>
            <a:r>
              <a:rPr lang="pt-BR" sz="3600" spc="-5" dirty="0">
                <a:latin typeface="Arial"/>
                <a:cs typeface="Arial"/>
              </a:rPr>
              <a:t>ode</a:t>
            </a:r>
            <a:endParaRPr lang="pt-BR" sz="3600" dirty="0">
              <a:latin typeface="Arial"/>
              <a:cs typeface="Arial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58A70EC-5D7E-449D-9C09-22F9DAA728AF}"/>
              </a:ext>
            </a:extLst>
          </p:cNvPr>
          <p:cNvSpPr/>
          <p:nvPr/>
        </p:nvSpPr>
        <p:spPr>
          <a:xfrm>
            <a:off x="304800" y="2438400"/>
            <a:ext cx="7391400" cy="5382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ts val="1900"/>
              </a:lnSpc>
            </a:pPr>
            <a:r>
              <a:rPr lang="pt-BR" sz="1600" b="1" spc="-10" dirty="0">
                <a:latin typeface="Arial"/>
                <a:cs typeface="Arial"/>
              </a:rPr>
              <a:t>in</a:t>
            </a:r>
            <a:r>
              <a:rPr lang="pt-BR" sz="1600" b="1" spc="-20" dirty="0">
                <a:latin typeface="Arial"/>
                <a:cs typeface="Arial"/>
              </a:rPr>
              <a:t>t</a:t>
            </a:r>
            <a:r>
              <a:rPr lang="pt-BR" sz="1600" b="1" spc="-15" dirty="0">
                <a:latin typeface="Arial"/>
                <a:cs typeface="Arial"/>
              </a:rPr>
              <a:t>r</a:t>
            </a:r>
            <a:r>
              <a:rPr lang="pt-BR" sz="1600" b="1" dirty="0">
                <a:latin typeface="Arial"/>
                <a:cs typeface="Arial"/>
              </a:rPr>
              <a:t>o</a:t>
            </a:r>
            <a:r>
              <a:rPr lang="pt-BR" sz="1600" b="1" spc="-10" dirty="0">
                <a:latin typeface="Arial"/>
                <a:cs typeface="Arial"/>
              </a:rPr>
              <a:t>d</a:t>
            </a:r>
            <a:r>
              <a:rPr lang="pt-BR" sz="1600" b="1" spc="-20" dirty="0">
                <a:latin typeface="Arial"/>
                <a:cs typeface="Arial"/>
              </a:rPr>
              <a:t>u</a:t>
            </a:r>
            <a:r>
              <a:rPr lang="pt-BR" sz="1600" b="1" spc="-15" dirty="0">
                <a:latin typeface="Arial"/>
                <a:cs typeface="Arial"/>
              </a:rPr>
              <a:t>ç</a:t>
            </a:r>
            <a:r>
              <a:rPr lang="pt-BR" sz="1600" b="1" dirty="0">
                <a:latin typeface="Arial"/>
                <a:cs typeface="Arial"/>
              </a:rPr>
              <a:t>ã</a:t>
            </a:r>
            <a:r>
              <a:rPr lang="pt-BR" sz="1600" b="1" spc="-10" dirty="0">
                <a:latin typeface="Arial"/>
                <a:cs typeface="Arial"/>
              </a:rPr>
              <a:t>o:</a:t>
            </a:r>
            <a:endParaRPr lang="pt-BR" sz="1600" dirty="0">
              <a:latin typeface="Arial"/>
              <a:cs typeface="Arial"/>
            </a:endParaRPr>
          </a:p>
          <a:p>
            <a:pPr marL="12700" marR="118745">
              <a:lnSpc>
                <a:spcPct val="95700"/>
              </a:lnSpc>
              <a:spcBef>
                <a:spcPts val="35"/>
              </a:spcBef>
            </a:pPr>
            <a:r>
              <a:rPr lang="pt-BR" sz="1400" dirty="0">
                <a:latin typeface="Arial"/>
                <a:cs typeface="Arial"/>
              </a:rPr>
              <a:t>O</a:t>
            </a:r>
            <a:r>
              <a:rPr lang="pt-BR" sz="1400" spc="4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V</a:t>
            </a:r>
            <a:r>
              <a:rPr lang="pt-BR" sz="1400" spc="-10" dirty="0">
                <a:latin typeface="Arial"/>
                <a:cs typeface="Arial"/>
              </a:rPr>
              <a:t>i</a:t>
            </a:r>
            <a:r>
              <a:rPr lang="pt-BR" sz="1400" dirty="0">
                <a:latin typeface="Arial"/>
                <a:cs typeface="Arial"/>
              </a:rPr>
              <a:t>su</a:t>
            </a:r>
            <a:r>
              <a:rPr lang="pt-BR" sz="1400" spc="-5" dirty="0">
                <a:latin typeface="Arial"/>
                <a:cs typeface="Arial"/>
              </a:rPr>
              <a:t>a</a:t>
            </a:r>
            <a:r>
              <a:rPr lang="pt-BR" sz="1400" dirty="0">
                <a:latin typeface="Arial"/>
                <a:cs typeface="Arial"/>
              </a:rPr>
              <a:t>l</a:t>
            </a:r>
            <a:r>
              <a:rPr lang="pt-BR" sz="1400" spc="3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S</a:t>
            </a:r>
            <a:r>
              <a:rPr lang="pt-BR" sz="1400" dirty="0">
                <a:latin typeface="Arial"/>
                <a:cs typeface="Arial"/>
              </a:rPr>
              <a:t>t</a:t>
            </a:r>
            <a:r>
              <a:rPr lang="pt-BR" sz="1400" spc="-5" dirty="0">
                <a:latin typeface="Arial"/>
                <a:cs typeface="Arial"/>
              </a:rPr>
              <a:t>ud</a:t>
            </a:r>
            <a:r>
              <a:rPr lang="pt-BR" sz="1400" spc="-10" dirty="0">
                <a:latin typeface="Arial"/>
                <a:cs typeface="Arial"/>
              </a:rPr>
              <a:t>i</a:t>
            </a:r>
            <a:r>
              <a:rPr lang="pt-BR" sz="1400" dirty="0">
                <a:latin typeface="Arial"/>
                <a:cs typeface="Arial"/>
              </a:rPr>
              <a:t>o</a:t>
            </a:r>
            <a:r>
              <a:rPr lang="pt-BR" sz="1400" spc="20" dirty="0">
                <a:latin typeface="Times New Roman"/>
                <a:cs typeface="Times New Roman"/>
              </a:rPr>
              <a:t> </a:t>
            </a:r>
            <a:r>
              <a:rPr lang="pt-BR" sz="1400" spc="-10" dirty="0">
                <a:latin typeface="Arial"/>
                <a:cs typeface="Arial"/>
              </a:rPr>
              <a:t>C</a:t>
            </a:r>
            <a:r>
              <a:rPr lang="pt-BR" sz="1400" spc="-5" dirty="0">
                <a:latin typeface="Arial"/>
                <a:cs typeface="Arial"/>
              </a:rPr>
              <a:t>od</a:t>
            </a:r>
            <a:r>
              <a:rPr lang="pt-BR" sz="1400" dirty="0">
                <a:latin typeface="Arial"/>
                <a:cs typeface="Arial"/>
              </a:rPr>
              <a:t>e</a:t>
            </a:r>
            <a:r>
              <a:rPr lang="pt-BR" sz="1400" spc="20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(</a:t>
            </a:r>
            <a:r>
              <a:rPr lang="pt-BR" sz="1400" spc="-5" dirty="0">
                <a:latin typeface="Arial"/>
                <a:cs typeface="Arial"/>
              </a:rPr>
              <a:t>V</a:t>
            </a:r>
            <a:r>
              <a:rPr lang="pt-BR" sz="1400" dirty="0">
                <a:latin typeface="Arial"/>
                <a:cs typeface="Arial"/>
              </a:rPr>
              <a:t>S</a:t>
            </a:r>
            <a:r>
              <a:rPr lang="pt-BR" sz="1400" spc="30" dirty="0">
                <a:latin typeface="Times New Roman"/>
                <a:cs typeface="Times New Roman"/>
              </a:rPr>
              <a:t> </a:t>
            </a:r>
            <a:r>
              <a:rPr lang="pt-BR" sz="1400" spc="-10" dirty="0">
                <a:latin typeface="Arial"/>
                <a:cs typeface="Arial"/>
              </a:rPr>
              <a:t>C</a:t>
            </a:r>
            <a:r>
              <a:rPr lang="pt-BR" sz="1400" spc="-5" dirty="0">
                <a:latin typeface="Arial"/>
                <a:cs typeface="Arial"/>
              </a:rPr>
              <a:t>ode</a:t>
            </a:r>
            <a:r>
              <a:rPr lang="pt-BR" sz="1400" dirty="0">
                <a:latin typeface="Arial"/>
                <a:cs typeface="Arial"/>
              </a:rPr>
              <a:t>)</a:t>
            </a:r>
            <a:r>
              <a:rPr lang="pt-BR" sz="1400" spc="35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é</a:t>
            </a:r>
            <a:r>
              <a:rPr lang="pt-BR" sz="1400" spc="2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u</a:t>
            </a:r>
            <a:r>
              <a:rPr lang="pt-BR" sz="1400" dirty="0">
                <a:latin typeface="Arial"/>
                <a:cs typeface="Arial"/>
              </a:rPr>
              <a:t>m</a:t>
            </a:r>
            <a:r>
              <a:rPr lang="pt-BR" sz="1400" spc="25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ed</a:t>
            </a:r>
            <a:r>
              <a:rPr lang="pt-BR" sz="1400" spc="-10" dirty="0">
                <a:latin typeface="Arial"/>
                <a:cs typeface="Arial"/>
              </a:rPr>
              <a:t>i</a:t>
            </a:r>
            <a:r>
              <a:rPr lang="pt-BR" sz="1400" dirty="0">
                <a:latin typeface="Arial"/>
                <a:cs typeface="Arial"/>
              </a:rPr>
              <a:t>t</a:t>
            </a:r>
            <a:r>
              <a:rPr lang="pt-BR" sz="1400" spc="-15" dirty="0">
                <a:latin typeface="Arial"/>
                <a:cs typeface="Arial"/>
              </a:rPr>
              <a:t>o</a:t>
            </a:r>
            <a:r>
              <a:rPr lang="pt-BR" sz="1400" dirty="0">
                <a:latin typeface="Arial"/>
                <a:cs typeface="Arial"/>
              </a:rPr>
              <a:t>r</a:t>
            </a:r>
            <a:r>
              <a:rPr lang="pt-BR" sz="1400" spc="35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d</a:t>
            </a:r>
            <a:r>
              <a:rPr lang="pt-BR" sz="1400" dirty="0">
                <a:latin typeface="Arial"/>
                <a:cs typeface="Arial"/>
              </a:rPr>
              <a:t>e</a:t>
            </a:r>
            <a:r>
              <a:rPr lang="pt-BR" sz="1400" spc="20" dirty="0">
                <a:latin typeface="Times New Roman"/>
                <a:cs typeface="Times New Roman"/>
              </a:rPr>
              <a:t> </a:t>
            </a:r>
            <a:r>
              <a:rPr lang="pt-BR" sz="1400" spc="-15" dirty="0">
                <a:latin typeface="Arial"/>
                <a:cs typeface="Arial"/>
              </a:rPr>
              <a:t>c</a:t>
            </a:r>
            <a:r>
              <a:rPr lang="pt-BR" sz="1400" spc="-5" dirty="0">
                <a:latin typeface="Arial"/>
                <a:cs typeface="Arial"/>
              </a:rPr>
              <a:t>ód</a:t>
            </a:r>
            <a:r>
              <a:rPr lang="pt-BR" sz="1400" spc="-10" dirty="0">
                <a:latin typeface="Arial"/>
                <a:cs typeface="Arial"/>
              </a:rPr>
              <a:t>i</a:t>
            </a:r>
            <a:r>
              <a:rPr lang="pt-BR" sz="1400" spc="-5" dirty="0">
                <a:latin typeface="Arial"/>
                <a:cs typeface="Arial"/>
              </a:rPr>
              <a:t>g</a:t>
            </a:r>
            <a:r>
              <a:rPr lang="pt-BR" sz="1400" spc="10" dirty="0">
                <a:latin typeface="Arial"/>
                <a:cs typeface="Arial"/>
              </a:rPr>
              <a:t>o</a:t>
            </a:r>
            <a:r>
              <a:rPr lang="pt-BR" sz="1400" dirty="0">
                <a:latin typeface="Arial"/>
                <a:cs typeface="Arial"/>
              </a:rPr>
              <a:t>-f</a:t>
            </a:r>
            <a:r>
              <a:rPr lang="pt-BR" sz="1400" spc="-5" dirty="0">
                <a:latin typeface="Arial"/>
                <a:cs typeface="Arial"/>
              </a:rPr>
              <a:t>on</a:t>
            </a:r>
            <a:r>
              <a:rPr lang="pt-BR" sz="1400" dirty="0">
                <a:latin typeface="Arial"/>
                <a:cs typeface="Arial"/>
              </a:rPr>
              <a:t>te</a:t>
            </a:r>
            <a:r>
              <a:rPr lang="pt-BR" sz="1400" spc="20" dirty="0">
                <a:latin typeface="Times New Roman"/>
                <a:cs typeface="Times New Roman"/>
              </a:rPr>
              <a:t> </a:t>
            </a:r>
            <a:r>
              <a:rPr lang="pt-BR" sz="1400" spc="-10" dirty="0">
                <a:latin typeface="Arial"/>
                <a:cs typeface="Arial"/>
              </a:rPr>
              <a:t>l</a:t>
            </a:r>
            <a:r>
              <a:rPr lang="pt-BR" sz="1400" spc="-5" dirty="0">
                <a:latin typeface="Arial"/>
                <a:cs typeface="Arial"/>
              </a:rPr>
              <a:t>ev</a:t>
            </a:r>
            <a:r>
              <a:rPr lang="pt-BR" sz="1400" dirty="0">
                <a:latin typeface="Arial"/>
                <a:cs typeface="Arial"/>
              </a:rPr>
              <a:t>e</a:t>
            </a:r>
            <a:r>
              <a:rPr lang="pt-BR" sz="1400" spc="30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e</a:t>
            </a:r>
            <a:r>
              <a:rPr lang="pt-BR" sz="1400" spc="2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a</a:t>
            </a:r>
            <a:r>
              <a:rPr lang="pt-BR" sz="1400" spc="-10" dirty="0">
                <a:latin typeface="Arial"/>
                <a:cs typeface="Arial"/>
              </a:rPr>
              <a:t>l</a:t>
            </a:r>
            <a:r>
              <a:rPr lang="pt-BR" sz="1400" dirty="0">
                <a:latin typeface="Arial"/>
                <a:cs typeface="Arial"/>
              </a:rPr>
              <a:t>t</a:t>
            </a:r>
            <a:r>
              <a:rPr lang="pt-BR" sz="1400" spc="-15" dirty="0">
                <a:latin typeface="Arial"/>
                <a:cs typeface="Arial"/>
              </a:rPr>
              <a:t>a</a:t>
            </a:r>
            <a:r>
              <a:rPr lang="pt-BR" sz="1400" spc="-10" dirty="0">
                <a:latin typeface="Arial"/>
                <a:cs typeface="Arial"/>
              </a:rPr>
              <a:t>m</a:t>
            </a:r>
            <a:r>
              <a:rPr lang="pt-BR" sz="1400" spc="-5" dirty="0">
                <a:latin typeface="Arial"/>
                <a:cs typeface="Arial"/>
              </a:rPr>
              <a:t>en</a:t>
            </a:r>
            <a:r>
              <a:rPr lang="pt-BR" sz="1400" dirty="0">
                <a:latin typeface="Arial"/>
                <a:cs typeface="Arial"/>
              </a:rPr>
              <a:t>te</a:t>
            </a:r>
            <a:r>
              <a:rPr lang="pt-BR" sz="1400" spc="20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f</a:t>
            </a:r>
            <a:r>
              <a:rPr lang="pt-BR" sz="1400" spc="-10" dirty="0">
                <a:latin typeface="Arial"/>
                <a:cs typeface="Arial"/>
              </a:rPr>
              <a:t>l</a:t>
            </a:r>
            <a:r>
              <a:rPr lang="pt-BR" sz="1400" spc="-5" dirty="0">
                <a:latin typeface="Arial"/>
                <a:cs typeface="Arial"/>
              </a:rPr>
              <a:t>exível</a:t>
            </a:r>
            <a:r>
              <a:rPr lang="pt-BR" sz="1400" dirty="0">
                <a:latin typeface="Arial"/>
                <a:cs typeface="Arial"/>
              </a:rPr>
              <a:t>,</a:t>
            </a:r>
            <a:r>
              <a:rPr lang="pt-BR" sz="140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de</a:t>
            </a:r>
            <a:r>
              <a:rPr lang="pt-BR" sz="1400" dirty="0">
                <a:latin typeface="Arial"/>
                <a:cs typeface="Arial"/>
              </a:rPr>
              <a:t>se</a:t>
            </a:r>
            <a:r>
              <a:rPr lang="pt-BR" sz="1400" spc="-5" dirty="0">
                <a:latin typeface="Arial"/>
                <a:cs typeface="Arial"/>
              </a:rPr>
              <a:t>n</a:t>
            </a:r>
            <a:r>
              <a:rPr lang="pt-BR" sz="1400" dirty="0">
                <a:latin typeface="Arial"/>
                <a:cs typeface="Arial"/>
              </a:rPr>
              <a:t>vo</a:t>
            </a:r>
            <a:r>
              <a:rPr lang="pt-BR" sz="1400" spc="-10" dirty="0">
                <a:latin typeface="Arial"/>
                <a:cs typeface="Arial"/>
              </a:rPr>
              <a:t>l</a:t>
            </a:r>
            <a:r>
              <a:rPr lang="pt-BR" sz="1400" dirty="0">
                <a:latin typeface="Arial"/>
                <a:cs typeface="Arial"/>
              </a:rPr>
              <a:t>v</a:t>
            </a:r>
            <a:r>
              <a:rPr lang="pt-BR" sz="1400" spc="-10" dirty="0">
                <a:latin typeface="Arial"/>
                <a:cs typeface="Arial"/>
              </a:rPr>
              <a:t>i</a:t>
            </a:r>
            <a:r>
              <a:rPr lang="pt-BR" sz="1400" spc="-5" dirty="0">
                <a:latin typeface="Arial"/>
                <a:cs typeface="Arial"/>
              </a:rPr>
              <a:t>d</a:t>
            </a:r>
            <a:r>
              <a:rPr lang="pt-BR" sz="1400" dirty="0">
                <a:latin typeface="Arial"/>
                <a:cs typeface="Arial"/>
              </a:rPr>
              <a:t>o</a:t>
            </a:r>
            <a:r>
              <a:rPr lang="pt-BR" sz="1400" spc="3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pe</a:t>
            </a:r>
            <a:r>
              <a:rPr lang="pt-BR" sz="1400" spc="-10" dirty="0">
                <a:latin typeface="Arial"/>
                <a:cs typeface="Arial"/>
              </a:rPr>
              <a:t>l</a:t>
            </a:r>
            <a:r>
              <a:rPr lang="pt-BR" sz="1400" dirty="0">
                <a:latin typeface="Arial"/>
                <a:cs typeface="Arial"/>
              </a:rPr>
              <a:t>a</a:t>
            </a:r>
            <a:r>
              <a:rPr lang="pt-BR" sz="1400" spc="30" dirty="0">
                <a:latin typeface="Times New Roman"/>
                <a:cs typeface="Times New Roman"/>
              </a:rPr>
              <a:t> </a:t>
            </a:r>
            <a:r>
              <a:rPr lang="pt-BR" sz="1400" spc="5" dirty="0">
                <a:latin typeface="Arial"/>
                <a:cs typeface="Arial"/>
              </a:rPr>
              <a:t>M</a:t>
            </a:r>
            <a:r>
              <a:rPr lang="pt-BR" sz="1400" spc="-10" dirty="0">
                <a:latin typeface="Arial"/>
                <a:cs typeface="Arial"/>
              </a:rPr>
              <a:t>i</a:t>
            </a:r>
            <a:r>
              <a:rPr lang="pt-BR" sz="1400" spc="-15" dirty="0">
                <a:latin typeface="Arial"/>
                <a:cs typeface="Arial"/>
              </a:rPr>
              <a:t>c</a:t>
            </a:r>
            <a:r>
              <a:rPr lang="pt-BR" sz="1400" dirty="0">
                <a:latin typeface="Arial"/>
                <a:cs typeface="Arial"/>
              </a:rPr>
              <a:t>r</a:t>
            </a:r>
            <a:r>
              <a:rPr lang="pt-BR" sz="1400" spc="-15" dirty="0">
                <a:latin typeface="Arial"/>
                <a:cs typeface="Arial"/>
              </a:rPr>
              <a:t>o</a:t>
            </a:r>
            <a:r>
              <a:rPr lang="pt-BR" sz="1400" dirty="0">
                <a:latin typeface="Arial"/>
                <a:cs typeface="Arial"/>
              </a:rPr>
              <a:t>sof</a:t>
            </a:r>
            <a:r>
              <a:rPr lang="pt-BR" sz="1400" spc="-5" dirty="0">
                <a:latin typeface="Arial"/>
                <a:cs typeface="Arial"/>
              </a:rPr>
              <a:t>t</a:t>
            </a:r>
            <a:r>
              <a:rPr lang="pt-BR" sz="1400" dirty="0">
                <a:latin typeface="Arial"/>
                <a:cs typeface="Arial"/>
              </a:rPr>
              <a:t>,</a:t>
            </a:r>
            <a:r>
              <a:rPr lang="pt-BR" sz="1400" spc="4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qu</a:t>
            </a:r>
            <a:r>
              <a:rPr lang="pt-BR" sz="1400" dirty="0">
                <a:latin typeface="Arial"/>
                <a:cs typeface="Arial"/>
              </a:rPr>
              <a:t>e</a:t>
            </a:r>
            <a:r>
              <a:rPr lang="pt-BR" sz="1400" spc="20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é</a:t>
            </a:r>
            <a:r>
              <a:rPr lang="pt-BR" sz="1400" spc="30" dirty="0">
                <a:latin typeface="Times New Roman"/>
                <a:cs typeface="Times New Roman"/>
              </a:rPr>
              <a:t> </a:t>
            </a:r>
            <a:r>
              <a:rPr lang="pt-BR" sz="1400" spc="-15" dirty="0">
                <a:latin typeface="Arial"/>
                <a:cs typeface="Arial"/>
              </a:rPr>
              <a:t>a</a:t>
            </a:r>
            <a:r>
              <a:rPr lang="pt-BR" sz="1400" dirty="0">
                <a:latin typeface="Arial"/>
                <a:cs typeface="Arial"/>
              </a:rPr>
              <a:t>m</a:t>
            </a:r>
            <a:r>
              <a:rPr lang="pt-BR" sz="1400" spc="-5" dirty="0">
                <a:latin typeface="Arial"/>
                <a:cs typeface="Arial"/>
              </a:rPr>
              <a:t>p</a:t>
            </a:r>
            <a:r>
              <a:rPr lang="pt-BR" sz="1400" spc="-10" dirty="0">
                <a:latin typeface="Arial"/>
                <a:cs typeface="Arial"/>
              </a:rPr>
              <a:t>l</a:t>
            </a:r>
            <a:r>
              <a:rPr lang="pt-BR" sz="1400" spc="-5" dirty="0">
                <a:latin typeface="Arial"/>
                <a:cs typeface="Arial"/>
              </a:rPr>
              <a:t>ame</a:t>
            </a:r>
            <a:r>
              <a:rPr lang="pt-BR" sz="1400" spc="-15" dirty="0">
                <a:latin typeface="Arial"/>
                <a:cs typeface="Arial"/>
              </a:rPr>
              <a:t>n</a:t>
            </a:r>
            <a:r>
              <a:rPr lang="pt-BR" sz="1400" dirty="0">
                <a:latin typeface="Arial"/>
                <a:cs typeface="Arial"/>
              </a:rPr>
              <a:t>te</a:t>
            </a:r>
            <a:r>
              <a:rPr lang="pt-BR" sz="1400" spc="2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uti</a:t>
            </a:r>
            <a:r>
              <a:rPr lang="pt-BR" sz="1400" spc="-10" dirty="0">
                <a:latin typeface="Arial"/>
                <a:cs typeface="Arial"/>
              </a:rPr>
              <a:t>li</a:t>
            </a:r>
            <a:r>
              <a:rPr lang="pt-BR" sz="1400" dirty="0">
                <a:latin typeface="Arial"/>
                <a:cs typeface="Arial"/>
              </a:rPr>
              <a:t>za</a:t>
            </a:r>
            <a:r>
              <a:rPr lang="pt-BR" sz="1400" spc="-5" dirty="0">
                <a:latin typeface="Arial"/>
                <a:cs typeface="Arial"/>
              </a:rPr>
              <a:t>d</a:t>
            </a:r>
            <a:r>
              <a:rPr lang="pt-BR" sz="1400" dirty="0">
                <a:latin typeface="Arial"/>
                <a:cs typeface="Arial"/>
              </a:rPr>
              <a:t>o</a:t>
            </a:r>
            <a:r>
              <a:rPr lang="pt-BR" sz="1400" spc="3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pa</a:t>
            </a:r>
            <a:r>
              <a:rPr lang="pt-BR" sz="1400" dirty="0">
                <a:latin typeface="Arial"/>
                <a:cs typeface="Arial"/>
              </a:rPr>
              <a:t>ra</a:t>
            </a:r>
            <a:r>
              <a:rPr lang="pt-BR" sz="1400" spc="45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de</a:t>
            </a:r>
            <a:r>
              <a:rPr lang="pt-BR" sz="1400" dirty="0">
                <a:latin typeface="Arial"/>
                <a:cs typeface="Arial"/>
              </a:rPr>
              <a:t>se</a:t>
            </a:r>
            <a:r>
              <a:rPr lang="pt-BR" sz="1400" spc="-20" dirty="0">
                <a:latin typeface="Arial"/>
                <a:cs typeface="Arial"/>
              </a:rPr>
              <a:t>n</a:t>
            </a:r>
            <a:r>
              <a:rPr lang="pt-BR" sz="1400" dirty="0">
                <a:latin typeface="Arial"/>
                <a:cs typeface="Arial"/>
              </a:rPr>
              <a:t>vo</a:t>
            </a:r>
            <a:r>
              <a:rPr lang="pt-BR" sz="1400" spc="-10" dirty="0">
                <a:latin typeface="Arial"/>
                <a:cs typeface="Arial"/>
              </a:rPr>
              <a:t>l</a:t>
            </a:r>
            <a:r>
              <a:rPr lang="pt-BR" sz="1400" dirty="0">
                <a:latin typeface="Arial"/>
                <a:cs typeface="Arial"/>
              </a:rPr>
              <a:t>v</a:t>
            </a:r>
            <a:r>
              <a:rPr lang="pt-BR" sz="1400" spc="-10" dirty="0">
                <a:latin typeface="Arial"/>
                <a:cs typeface="Arial"/>
              </a:rPr>
              <a:t>i</a:t>
            </a:r>
            <a:r>
              <a:rPr lang="pt-BR" sz="1400" dirty="0">
                <a:latin typeface="Arial"/>
                <a:cs typeface="Arial"/>
              </a:rPr>
              <a:t>m</a:t>
            </a:r>
            <a:r>
              <a:rPr lang="pt-BR" sz="1400" spc="-5" dirty="0">
                <a:latin typeface="Arial"/>
                <a:cs typeface="Arial"/>
              </a:rPr>
              <a:t>en</a:t>
            </a:r>
            <a:r>
              <a:rPr lang="pt-BR" sz="1400" dirty="0">
                <a:latin typeface="Arial"/>
                <a:cs typeface="Arial"/>
              </a:rPr>
              <a:t>to</a:t>
            </a:r>
            <a:r>
              <a:rPr lang="pt-BR" sz="1400" spc="2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d</a:t>
            </a:r>
            <a:r>
              <a:rPr lang="pt-BR" sz="1400" dirty="0">
                <a:latin typeface="Arial"/>
                <a:cs typeface="Arial"/>
              </a:rPr>
              <a:t>e</a:t>
            </a:r>
            <a:r>
              <a:rPr lang="pt-BR" sz="1400" spc="30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s</a:t>
            </a:r>
            <a:r>
              <a:rPr lang="pt-BR" sz="1400" spc="-15" dirty="0">
                <a:latin typeface="Arial"/>
                <a:cs typeface="Arial"/>
              </a:rPr>
              <a:t>o</a:t>
            </a:r>
            <a:r>
              <a:rPr lang="pt-BR" sz="1400" spc="-10" dirty="0">
                <a:latin typeface="Arial"/>
                <a:cs typeface="Arial"/>
              </a:rPr>
              <a:t>f</a:t>
            </a:r>
            <a:r>
              <a:rPr lang="pt-BR" sz="1400" dirty="0">
                <a:latin typeface="Arial"/>
                <a:cs typeface="Arial"/>
              </a:rPr>
              <a:t>t</a:t>
            </a:r>
            <a:r>
              <a:rPr lang="pt-BR" sz="1400" spc="-10" dirty="0">
                <a:latin typeface="Arial"/>
                <a:cs typeface="Arial"/>
              </a:rPr>
              <a:t>w</a:t>
            </a:r>
            <a:r>
              <a:rPr lang="pt-BR" sz="1400" spc="-5" dirty="0">
                <a:latin typeface="Arial"/>
                <a:cs typeface="Arial"/>
              </a:rPr>
              <a:t>are.</a:t>
            </a:r>
            <a:r>
              <a:rPr lang="pt-BR" sz="1400" spc="-5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Lançad</a:t>
            </a:r>
            <a:r>
              <a:rPr lang="pt-BR" sz="1400" dirty="0">
                <a:latin typeface="Arial"/>
                <a:cs typeface="Arial"/>
              </a:rPr>
              <a:t>o</a:t>
            </a:r>
            <a:r>
              <a:rPr lang="pt-BR" sz="1400" spc="3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e</a:t>
            </a:r>
            <a:r>
              <a:rPr lang="pt-BR" sz="1400" dirty="0">
                <a:latin typeface="Arial"/>
                <a:cs typeface="Arial"/>
              </a:rPr>
              <a:t>m</a:t>
            </a:r>
            <a:r>
              <a:rPr lang="pt-BR" sz="1400" spc="25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201</a:t>
            </a:r>
            <a:r>
              <a:rPr lang="pt-BR" sz="1400" spc="-20" dirty="0">
                <a:latin typeface="Arial"/>
                <a:cs typeface="Arial"/>
              </a:rPr>
              <a:t>5</a:t>
            </a:r>
            <a:r>
              <a:rPr lang="pt-BR" sz="1400" dirty="0">
                <a:latin typeface="Arial"/>
                <a:cs typeface="Arial"/>
              </a:rPr>
              <a:t>,</a:t>
            </a:r>
            <a:r>
              <a:rPr lang="pt-BR" sz="1400" spc="40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o</a:t>
            </a:r>
            <a:r>
              <a:rPr lang="pt-BR" sz="1400" spc="2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V</a:t>
            </a:r>
            <a:r>
              <a:rPr lang="pt-BR" sz="1400" dirty="0">
                <a:latin typeface="Arial"/>
                <a:cs typeface="Arial"/>
              </a:rPr>
              <a:t>S</a:t>
            </a:r>
            <a:r>
              <a:rPr lang="pt-BR" sz="1400" spc="20" dirty="0">
                <a:latin typeface="Times New Roman"/>
                <a:cs typeface="Times New Roman"/>
              </a:rPr>
              <a:t> </a:t>
            </a:r>
            <a:r>
              <a:rPr lang="pt-BR" sz="1400" spc="-10" dirty="0">
                <a:latin typeface="Arial"/>
                <a:cs typeface="Arial"/>
              </a:rPr>
              <a:t>C</a:t>
            </a:r>
            <a:r>
              <a:rPr lang="pt-BR" sz="1400" spc="-5" dirty="0">
                <a:latin typeface="Arial"/>
                <a:cs typeface="Arial"/>
              </a:rPr>
              <a:t>od</a:t>
            </a:r>
            <a:r>
              <a:rPr lang="pt-BR" sz="1400" dirty="0">
                <a:latin typeface="Arial"/>
                <a:cs typeface="Arial"/>
              </a:rPr>
              <a:t>e</a:t>
            </a:r>
            <a:r>
              <a:rPr lang="pt-BR" sz="1400" spc="30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se</a:t>
            </a:r>
            <a:r>
              <a:rPr lang="pt-BR" sz="1400" spc="35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de</a:t>
            </a:r>
            <a:r>
              <a:rPr lang="pt-BR" sz="1400" spc="-15" dirty="0">
                <a:latin typeface="Arial"/>
                <a:cs typeface="Arial"/>
              </a:rPr>
              <a:t>s</a:t>
            </a:r>
            <a:r>
              <a:rPr lang="pt-BR" sz="1400" dirty="0">
                <a:latin typeface="Arial"/>
                <a:cs typeface="Arial"/>
              </a:rPr>
              <a:t>t</a:t>
            </a:r>
            <a:r>
              <a:rPr lang="pt-BR" sz="1400" spc="-5" dirty="0">
                <a:latin typeface="Arial"/>
                <a:cs typeface="Arial"/>
              </a:rPr>
              <a:t>ac</a:t>
            </a:r>
            <a:r>
              <a:rPr lang="pt-BR" sz="1400" dirty="0">
                <a:latin typeface="Arial"/>
                <a:cs typeface="Arial"/>
              </a:rPr>
              <a:t>a</a:t>
            </a:r>
            <a:r>
              <a:rPr lang="pt-BR" sz="1400" spc="2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po</a:t>
            </a:r>
            <a:r>
              <a:rPr lang="pt-BR" sz="1400" dirty="0">
                <a:latin typeface="Arial"/>
                <a:cs typeface="Arial"/>
              </a:rPr>
              <a:t>r</a:t>
            </a:r>
            <a:r>
              <a:rPr lang="pt-BR" sz="1400" spc="25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of</a:t>
            </a:r>
            <a:r>
              <a:rPr lang="pt-BR" sz="1400" spc="-15" dirty="0">
                <a:latin typeface="Arial"/>
                <a:cs typeface="Arial"/>
              </a:rPr>
              <a:t>e</a:t>
            </a:r>
            <a:r>
              <a:rPr lang="pt-BR" sz="1400" dirty="0">
                <a:latin typeface="Arial"/>
                <a:cs typeface="Arial"/>
              </a:rPr>
              <a:t>r</a:t>
            </a:r>
            <a:r>
              <a:rPr lang="pt-BR" sz="1400" spc="-5" dirty="0">
                <a:latin typeface="Arial"/>
                <a:cs typeface="Arial"/>
              </a:rPr>
              <a:t>ece</a:t>
            </a:r>
            <a:r>
              <a:rPr lang="pt-BR" sz="1400" dirty="0">
                <a:latin typeface="Arial"/>
                <a:cs typeface="Arial"/>
              </a:rPr>
              <a:t>r</a:t>
            </a:r>
            <a:r>
              <a:rPr lang="pt-BR" sz="1400" spc="25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um</a:t>
            </a:r>
            <a:r>
              <a:rPr lang="pt-BR" sz="1400" dirty="0">
                <a:latin typeface="Arial"/>
                <a:cs typeface="Arial"/>
              </a:rPr>
              <a:t>a</a:t>
            </a:r>
            <a:r>
              <a:rPr lang="pt-BR" sz="1400" spc="25" dirty="0">
                <a:latin typeface="Times New Roman"/>
                <a:cs typeface="Times New Roman"/>
              </a:rPr>
              <a:t> </a:t>
            </a:r>
            <a:r>
              <a:rPr lang="pt-BR" sz="1400" spc="-10" dirty="0">
                <a:latin typeface="Arial"/>
                <a:cs typeface="Arial"/>
              </a:rPr>
              <a:t>i</a:t>
            </a:r>
            <a:r>
              <a:rPr lang="pt-BR" sz="1400" spc="-5" dirty="0">
                <a:latin typeface="Arial"/>
                <a:cs typeface="Arial"/>
              </a:rPr>
              <a:t>nt</a:t>
            </a:r>
            <a:r>
              <a:rPr lang="pt-BR" sz="1400" spc="-15" dirty="0">
                <a:latin typeface="Arial"/>
                <a:cs typeface="Arial"/>
              </a:rPr>
              <a:t>e</a:t>
            </a:r>
            <a:r>
              <a:rPr lang="pt-BR" sz="1400" dirty="0">
                <a:latin typeface="Arial"/>
                <a:cs typeface="Arial"/>
              </a:rPr>
              <a:t>rf</a:t>
            </a:r>
            <a:r>
              <a:rPr lang="pt-BR" sz="1400" spc="-5" dirty="0">
                <a:latin typeface="Arial"/>
                <a:cs typeface="Arial"/>
              </a:rPr>
              <a:t>ac</a:t>
            </a:r>
            <a:r>
              <a:rPr lang="pt-BR" sz="1400" dirty="0">
                <a:latin typeface="Arial"/>
                <a:cs typeface="Arial"/>
              </a:rPr>
              <a:t>e</a:t>
            </a:r>
            <a:r>
              <a:rPr lang="pt-BR" sz="1400" spc="20" dirty="0">
                <a:latin typeface="Times New Roman"/>
                <a:cs typeface="Times New Roman"/>
              </a:rPr>
              <a:t> </a:t>
            </a:r>
            <a:r>
              <a:rPr lang="pt-BR" sz="1400" spc="-10" dirty="0">
                <a:latin typeface="Arial"/>
                <a:cs typeface="Arial"/>
              </a:rPr>
              <a:t>i</a:t>
            </a:r>
            <a:r>
              <a:rPr lang="pt-BR" sz="1400" spc="-5" dirty="0">
                <a:latin typeface="Arial"/>
                <a:cs typeface="Arial"/>
              </a:rPr>
              <a:t>ntui</a:t>
            </a:r>
            <a:r>
              <a:rPr lang="pt-BR" sz="1400" spc="-10" dirty="0">
                <a:latin typeface="Arial"/>
                <a:cs typeface="Arial"/>
              </a:rPr>
              <a:t>ti</a:t>
            </a:r>
            <a:r>
              <a:rPr lang="pt-BR" sz="1400" dirty="0">
                <a:latin typeface="Arial"/>
                <a:cs typeface="Arial"/>
              </a:rPr>
              <a:t>va</a:t>
            </a:r>
            <a:r>
              <a:rPr lang="pt-BR" sz="1400" spc="30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e</a:t>
            </a:r>
            <a:r>
              <a:rPr lang="pt-BR" sz="1400" spc="35" dirty="0">
                <a:latin typeface="Times New Roman"/>
                <a:cs typeface="Times New Roman"/>
              </a:rPr>
              <a:t> </a:t>
            </a:r>
            <a:r>
              <a:rPr lang="pt-BR" sz="1400" spc="-15" dirty="0">
                <a:latin typeface="Arial"/>
                <a:cs typeface="Arial"/>
              </a:rPr>
              <a:t>u</a:t>
            </a:r>
            <a:r>
              <a:rPr lang="pt-BR" sz="1400" dirty="0">
                <a:latin typeface="Arial"/>
                <a:cs typeface="Arial"/>
              </a:rPr>
              <a:t>ma</a:t>
            </a:r>
            <a:r>
              <a:rPr lang="pt-BR" sz="1400" spc="30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va</a:t>
            </a:r>
            <a:r>
              <a:rPr lang="pt-BR" sz="1400" spc="-15" dirty="0">
                <a:latin typeface="Arial"/>
                <a:cs typeface="Arial"/>
              </a:rPr>
              <a:t>s</a:t>
            </a:r>
            <a:r>
              <a:rPr lang="pt-BR" sz="1400" dirty="0">
                <a:latin typeface="Arial"/>
                <a:cs typeface="Arial"/>
              </a:rPr>
              <a:t>ta</a:t>
            </a:r>
            <a:r>
              <a:rPr lang="pt-BR" sz="140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ga</a:t>
            </a:r>
            <a:r>
              <a:rPr lang="pt-BR" sz="1400" dirty="0">
                <a:latin typeface="Arial"/>
                <a:cs typeface="Arial"/>
              </a:rPr>
              <a:t>ma</a:t>
            </a:r>
            <a:r>
              <a:rPr lang="pt-BR" sz="1400" spc="3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d</a:t>
            </a:r>
            <a:r>
              <a:rPr lang="pt-BR" sz="1400" dirty="0">
                <a:latin typeface="Arial"/>
                <a:cs typeface="Arial"/>
              </a:rPr>
              <a:t>e</a:t>
            </a:r>
            <a:r>
              <a:rPr lang="pt-BR" sz="1400" spc="20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f</a:t>
            </a:r>
            <a:r>
              <a:rPr lang="pt-BR" sz="1400" spc="-5" dirty="0">
                <a:latin typeface="Arial"/>
                <a:cs typeface="Arial"/>
              </a:rPr>
              <a:t>un</a:t>
            </a:r>
            <a:r>
              <a:rPr lang="pt-BR" sz="1400" dirty="0">
                <a:latin typeface="Arial"/>
                <a:cs typeface="Arial"/>
              </a:rPr>
              <a:t>c</a:t>
            </a:r>
            <a:r>
              <a:rPr lang="pt-BR" sz="1400" spc="-10" dirty="0">
                <a:latin typeface="Arial"/>
                <a:cs typeface="Arial"/>
              </a:rPr>
              <a:t>i</a:t>
            </a:r>
            <a:r>
              <a:rPr lang="pt-BR" sz="1400" spc="-5" dirty="0">
                <a:latin typeface="Arial"/>
                <a:cs typeface="Arial"/>
              </a:rPr>
              <a:t>ona</a:t>
            </a:r>
            <a:r>
              <a:rPr lang="pt-BR" sz="1400" spc="-10" dirty="0">
                <a:latin typeface="Arial"/>
                <a:cs typeface="Arial"/>
              </a:rPr>
              <a:t>li</a:t>
            </a:r>
            <a:r>
              <a:rPr lang="pt-BR" sz="1400" spc="-5" dirty="0">
                <a:latin typeface="Arial"/>
                <a:cs typeface="Arial"/>
              </a:rPr>
              <a:t>dade</a:t>
            </a:r>
            <a:r>
              <a:rPr lang="pt-BR" sz="1400" spc="-15" dirty="0">
                <a:latin typeface="Arial"/>
                <a:cs typeface="Arial"/>
              </a:rPr>
              <a:t>s</a:t>
            </a:r>
            <a:r>
              <a:rPr lang="pt-BR" sz="1400" dirty="0">
                <a:latin typeface="Arial"/>
                <a:cs typeface="Arial"/>
              </a:rPr>
              <a:t>,</a:t>
            </a:r>
            <a:r>
              <a:rPr lang="pt-BR" sz="1400" spc="40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se</a:t>
            </a:r>
            <a:r>
              <a:rPr lang="pt-BR" sz="1400" spc="-5" dirty="0">
                <a:latin typeface="Arial"/>
                <a:cs typeface="Arial"/>
              </a:rPr>
              <a:t>nd</a:t>
            </a:r>
            <a:r>
              <a:rPr lang="pt-BR" sz="1400" dirty="0">
                <a:latin typeface="Arial"/>
                <a:cs typeface="Arial"/>
              </a:rPr>
              <a:t>o</a:t>
            </a:r>
            <a:r>
              <a:rPr lang="pt-BR" sz="1400" spc="20" dirty="0">
                <a:latin typeface="Times New Roman"/>
                <a:cs typeface="Times New Roman"/>
              </a:rPr>
              <a:t> </a:t>
            </a:r>
            <a:r>
              <a:rPr lang="pt-BR" sz="1400" spc="-10" dirty="0">
                <a:latin typeface="Arial"/>
                <a:cs typeface="Arial"/>
              </a:rPr>
              <a:t>i</a:t>
            </a:r>
            <a:r>
              <a:rPr lang="pt-BR" sz="1400" spc="-5" dirty="0">
                <a:latin typeface="Arial"/>
                <a:cs typeface="Arial"/>
              </a:rPr>
              <a:t>dea</a:t>
            </a:r>
            <a:r>
              <a:rPr lang="pt-BR" sz="1400" dirty="0">
                <a:latin typeface="Arial"/>
                <a:cs typeface="Arial"/>
              </a:rPr>
              <a:t>l</a:t>
            </a:r>
            <a:r>
              <a:rPr lang="pt-BR" sz="1400" spc="25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t</a:t>
            </a:r>
            <a:r>
              <a:rPr lang="pt-BR" sz="1400" spc="-5" dirty="0">
                <a:latin typeface="Arial"/>
                <a:cs typeface="Arial"/>
              </a:rPr>
              <a:t>a</a:t>
            </a:r>
            <a:r>
              <a:rPr lang="pt-BR" sz="1400" spc="-20" dirty="0">
                <a:latin typeface="Arial"/>
                <a:cs typeface="Arial"/>
              </a:rPr>
              <a:t>n</a:t>
            </a:r>
            <a:r>
              <a:rPr lang="pt-BR" sz="1400" dirty="0">
                <a:latin typeface="Arial"/>
                <a:cs typeface="Arial"/>
              </a:rPr>
              <a:t>to</a:t>
            </a:r>
            <a:r>
              <a:rPr lang="pt-BR" sz="1400" spc="3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p</a:t>
            </a:r>
            <a:r>
              <a:rPr lang="pt-BR" sz="1400" spc="-15" dirty="0">
                <a:latin typeface="Arial"/>
                <a:cs typeface="Arial"/>
              </a:rPr>
              <a:t>a</a:t>
            </a:r>
            <a:r>
              <a:rPr lang="pt-BR" sz="1400" dirty="0">
                <a:latin typeface="Arial"/>
                <a:cs typeface="Arial"/>
              </a:rPr>
              <a:t>ra</a:t>
            </a:r>
            <a:r>
              <a:rPr lang="pt-BR" sz="1400" spc="30" dirty="0">
                <a:latin typeface="Times New Roman"/>
                <a:cs typeface="Times New Roman"/>
              </a:rPr>
              <a:t> </a:t>
            </a:r>
            <a:r>
              <a:rPr lang="pt-BR" sz="1400" spc="-15" dirty="0">
                <a:latin typeface="Arial"/>
                <a:cs typeface="Arial"/>
              </a:rPr>
              <a:t>i</a:t>
            </a:r>
            <a:r>
              <a:rPr lang="pt-BR" sz="1400" spc="-5" dirty="0">
                <a:latin typeface="Arial"/>
                <a:cs typeface="Arial"/>
              </a:rPr>
              <a:t>n</a:t>
            </a:r>
            <a:r>
              <a:rPr lang="pt-BR" sz="1400" spc="-10" dirty="0">
                <a:latin typeface="Arial"/>
                <a:cs typeface="Arial"/>
              </a:rPr>
              <a:t>i</a:t>
            </a:r>
            <a:r>
              <a:rPr lang="pt-BR" sz="1400" dirty="0">
                <a:latin typeface="Arial"/>
                <a:cs typeface="Arial"/>
              </a:rPr>
              <a:t>c</a:t>
            </a:r>
            <a:r>
              <a:rPr lang="pt-BR" sz="1400" spc="-10" dirty="0">
                <a:latin typeface="Arial"/>
                <a:cs typeface="Arial"/>
              </a:rPr>
              <a:t>i</a:t>
            </a:r>
            <a:r>
              <a:rPr lang="pt-BR" sz="1400" spc="-5" dirty="0">
                <a:latin typeface="Arial"/>
                <a:cs typeface="Arial"/>
              </a:rPr>
              <a:t>an</a:t>
            </a:r>
            <a:r>
              <a:rPr lang="pt-BR" sz="1400" dirty="0">
                <a:latin typeface="Arial"/>
                <a:cs typeface="Arial"/>
              </a:rPr>
              <a:t>t</a:t>
            </a:r>
            <a:r>
              <a:rPr lang="pt-BR" sz="1400" spc="-5" dirty="0">
                <a:latin typeface="Arial"/>
                <a:cs typeface="Arial"/>
              </a:rPr>
              <a:t>e</a:t>
            </a:r>
            <a:r>
              <a:rPr lang="pt-BR" sz="1400" dirty="0">
                <a:latin typeface="Arial"/>
                <a:cs typeface="Arial"/>
              </a:rPr>
              <a:t>s</a:t>
            </a:r>
            <a:r>
              <a:rPr lang="pt-BR" sz="1400" spc="3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quan</a:t>
            </a:r>
            <a:r>
              <a:rPr lang="pt-BR" sz="1400" dirty="0">
                <a:latin typeface="Arial"/>
                <a:cs typeface="Arial"/>
              </a:rPr>
              <a:t>to</a:t>
            </a:r>
            <a:r>
              <a:rPr lang="pt-BR" sz="1400" spc="2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pa</a:t>
            </a:r>
            <a:r>
              <a:rPr lang="pt-BR" sz="1400" dirty="0">
                <a:latin typeface="Arial"/>
                <a:cs typeface="Arial"/>
              </a:rPr>
              <a:t>ra</a:t>
            </a:r>
            <a:r>
              <a:rPr lang="pt-BR" sz="1400" spc="2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p</a:t>
            </a:r>
            <a:r>
              <a:rPr lang="pt-BR" sz="1400" spc="-10" dirty="0">
                <a:latin typeface="Arial"/>
                <a:cs typeface="Arial"/>
              </a:rPr>
              <a:t>r</a:t>
            </a:r>
            <a:r>
              <a:rPr lang="pt-BR" sz="1400" spc="-5" dirty="0">
                <a:latin typeface="Arial"/>
                <a:cs typeface="Arial"/>
              </a:rPr>
              <a:t>og</a:t>
            </a:r>
            <a:r>
              <a:rPr lang="pt-BR" sz="1400" dirty="0">
                <a:latin typeface="Arial"/>
                <a:cs typeface="Arial"/>
              </a:rPr>
              <a:t>r</a:t>
            </a:r>
            <a:r>
              <a:rPr lang="pt-BR" sz="1400" spc="-5" dirty="0">
                <a:latin typeface="Arial"/>
                <a:cs typeface="Arial"/>
              </a:rPr>
              <a:t>amad</a:t>
            </a:r>
            <a:r>
              <a:rPr lang="pt-BR" sz="1400" spc="-20" dirty="0">
                <a:latin typeface="Arial"/>
                <a:cs typeface="Arial"/>
              </a:rPr>
              <a:t>o</a:t>
            </a:r>
            <a:r>
              <a:rPr lang="pt-BR" sz="1400" dirty="0">
                <a:latin typeface="Arial"/>
                <a:cs typeface="Arial"/>
              </a:rPr>
              <a:t>r</a:t>
            </a:r>
            <a:r>
              <a:rPr lang="pt-BR" sz="1400" spc="-5" dirty="0">
                <a:latin typeface="Arial"/>
                <a:cs typeface="Arial"/>
              </a:rPr>
              <a:t>es</a:t>
            </a:r>
            <a:r>
              <a:rPr lang="pt-BR" sz="1400" spc="-5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experiente</a:t>
            </a:r>
            <a:r>
              <a:rPr lang="pt-BR" sz="1400" spc="-15" dirty="0">
                <a:latin typeface="Arial"/>
                <a:cs typeface="Arial"/>
              </a:rPr>
              <a:t>s</a:t>
            </a:r>
            <a:r>
              <a:rPr lang="pt-BR" sz="1400" dirty="0">
                <a:latin typeface="Arial"/>
                <a:cs typeface="Arial"/>
              </a:rPr>
              <a:t>.</a:t>
            </a: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lang="pt-BR"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pt-BR" sz="1400" spc="-5" dirty="0">
                <a:latin typeface="Arial"/>
                <a:cs typeface="Arial"/>
              </a:rPr>
              <a:t>A</a:t>
            </a:r>
            <a:r>
              <a:rPr lang="pt-BR" sz="1400" spc="-10" dirty="0">
                <a:latin typeface="Arial"/>
                <a:cs typeface="Arial"/>
              </a:rPr>
              <a:t>l</a:t>
            </a:r>
            <a:r>
              <a:rPr lang="pt-BR" sz="1400" spc="-5" dirty="0">
                <a:latin typeface="Arial"/>
                <a:cs typeface="Arial"/>
              </a:rPr>
              <a:t>gu</a:t>
            </a:r>
            <a:r>
              <a:rPr lang="pt-BR" sz="1400" dirty="0">
                <a:latin typeface="Arial"/>
                <a:cs typeface="Arial"/>
              </a:rPr>
              <a:t>m</a:t>
            </a:r>
            <a:r>
              <a:rPr lang="pt-BR" sz="1400" spc="-5" dirty="0">
                <a:latin typeface="Arial"/>
                <a:cs typeface="Arial"/>
              </a:rPr>
              <a:t>a</a:t>
            </a:r>
            <a:r>
              <a:rPr lang="pt-BR" sz="1400" dirty="0">
                <a:latin typeface="Arial"/>
                <a:cs typeface="Arial"/>
              </a:rPr>
              <a:t>s</a:t>
            </a:r>
            <a:r>
              <a:rPr lang="pt-BR" sz="1400" spc="3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d</a:t>
            </a:r>
            <a:r>
              <a:rPr lang="pt-BR" sz="1400" dirty="0">
                <a:latin typeface="Arial"/>
                <a:cs typeface="Arial"/>
              </a:rPr>
              <a:t>e</a:t>
            </a:r>
            <a:r>
              <a:rPr lang="pt-BR" sz="1400" spc="20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su</a:t>
            </a:r>
            <a:r>
              <a:rPr lang="pt-BR" sz="1400" spc="-5" dirty="0">
                <a:latin typeface="Arial"/>
                <a:cs typeface="Arial"/>
              </a:rPr>
              <a:t>a</a:t>
            </a:r>
            <a:r>
              <a:rPr lang="pt-BR" sz="1400" dirty="0">
                <a:latin typeface="Arial"/>
                <a:cs typeface="Arial"/>
              </a:rPr>
              <a:t>s</a:t>
            </a:r>
            <a:r>
              <a:rPr lang="pt-BR" sz="1400" spc="35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c</a:t>
            </a:r>
            <a:r>
              <a:rPr lang="pt-BR" sz="1400" spc="-15" dirty="0">
                <a:latin typeface="Arial"/>
                <a:cs typeface="Arial"/>
              </a:rPr>
              <a:t>a</a:t>
            </a:r>
            <a:r>
              <a:rPr lang="pt-BR" sz="1400" dirty="0">
                <a:latin typeface="Arial"/>
                <a:cs typeface="Arial"/>
              </a:rPr>
              <a:t>r</a:t>
            </a:r>
            <a:r>
              <a:rPr lang="pt-BR" sz="1400" spc="-5" dirty="0">
                <a:latin typeface="Arial"/>
                <a:cs typeface="Arial"/>
              </a:rPr>
              <a:t>a</a:t>
            </a:r>
            <a:r>
              <a:rPr lang="pt-BR" sz="1400" spc="-15" dirty="0">
                <a:latin typeface="Arial"/>
                <a:cs typeface="Arial"/>
              </a:rPr>
              <a:t>c</a:t>
            </a:r>
            <a:r>
              <a:rPr lang="pt-BR" sz="1400" spc="-10" dirty="0">
                <a:latin typeface="Arial"/>
                <a:cs typeface="Arial"/>
              </a:rPr>
              <a:t>t</a:t>
            </a:r>
            <a:r>
              <a:rPr lang="pt-BR" sz="1400" spc="-5" dirty="0">
                <a:latin typeface="Arial"/>
                <a:cs typeface="Arial"/>
              </a:rPr>
              <a:t>er</a:t>
            </a:r>
            <a:r>
              <a:rPr lang="pt-BR" sz="1400" spc="5" dirty="0">
                <a:latin typeface="Arial"/>
                <a:cs typeface="Arial"/>
              </a:rPr>
              <a:t>í</a:t>
            </a:r>
            <a:r>
              <a:rPr lang="pt-BR" sz="1400" spc="-15" dirty="0">
                <a:latin typeface="Arial"/>
                <a:cs typeface="Arial"/>
              </a:rPr>
              <a:t>s</a:t>
            </a:r>
            <a:r>
              <a:rPr lang="pt-BR" sz="1400" dirty="0">
                <a:latin typeface="Arial"/>
                <a:cs typeface="Arial"/>
              </a:rPr>
              <a:t>t</a:t>
            </a:r>
            <a:r>
              <a:rPr lang="pt-BR" sz="1400" spc="-10" dirty="0">
                <a:latin typeface="Arial"/>
                <a:cs typeface="Arial"/>
              </a:rPr>
              <a:t>i</a:t>
            </a:r>
            <a:r>
              <a:rPr lang="pt-BR" sz="1400" dirty="0">
                <a:latin typeface="Arial"/>
                <a:cs typeface="Arial"/>
              </a:rPr>
              <a:t>cas</a:t>
            </a:r>
            <a:r>
              <a:rPr lang="pt-BR" sz="1400" spc="20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m</a:t>
            </a:r>
            <a:r>
              <a:rPr lang="pt-BR" sz="1400" spc="-5" dirty="0">
                <a:latin typeface="Arial"/>
                <a:cs typeface="Arial"/>
              </a:rPr>
              <a:t>a</a:t>
            </a:r>
            <a:r>
              <a:rPr lang="pt-BR" sz="1400" spc="-10" dirty="0">
                <a:latin typeface="Arial"/>
                <a:cs typeface="Arial"/>
              </a:rPr>
              <a:t>i</a:t>
            </a:r>
            <a:r>
              <a:rPr lang="pt-BR" sz="1400" dirty="0">
                <a:latin typeface="Arial"/>
                <a:cs typeface="Arial"/>
              </a:rPr>
              <a:t>s</a:t>
            </a:r>
            <a:r>
              <a:rPr lang="pt-BR" sz="1400" spc="35" dirty="0">
                <a:latin typeface="Times New Roman"/>
                <a:cs typeface="Times New Roman"/>
              </a:rPr>
              <a:t> </a:t>
            </a:r>
            <a:r>
              <a:rPr lang="pt-BR" sz="1400" spc="-10" dirty="0">
                <a:latin typeface="Arial"/>
                <a:cs typeface="Arial"/>
              </a:rPr>
              <a:t>i</a:t>
            </a:r>
            <a:r>
              <a:rPr lang="pt-BR" sz="1400" dirty="0">
                <a:latin typeface="Arial"/>
                <a:cs typeface="Arial"/>
              </a:rPr>
              <a:t>m</a:t>
            </a:r>
            <a:r>
              <a:rPr lang="pt-BR" sz="1400" spc="-5" dirty="0">
                <a:latin typeface="Arial"/>
                <a:cs typeface="Arial"/>
              </a:rPr>
              <a:t>p</a:t>
            </a:r>
            <a:r>
              <a:rPr lang="pt-BR" sz="1400" spc="-20" dirty="0">
                <a:latin typeface="Arial"/>
                <a:cs typeface="Arial"/>
              </a:rPr>
              <a:t>o</a:t>
            </a:r>
            <a:r>
              <a:rPr lang="pt-BR" sz="1400" dirty="0">
                <a:latin typeface="Arial"/>
                <a:cs typeface="Arial"/>
              </a:rPr>
              <a:t>r</a:t>
            </a:r>
            <a:r>
              <a:rPr lang="pt-BR" sz="1400" spc="-10" dirty="0">
                <a:latin typeface="Arial"/>
                <a:cs typeface="Arial"/>
              </a:rPr>
              <a:t>t</a:t>
            </a:r>
            <a:r>
              <a:rPr lang="pt-BR" sz="1400" spc="-5" dirty="0">
                <a:latin typeface="Arial"/>
                <a:cs typeface="Arial"/>
              </a:rPr>
              <a:t>an</a:t>
            </a:r>
            <a:r>
              <a:rPr lang="pt-BR" sz="1400" dirty="0">
                <a:latin typeface="Arial"/>
                <a:cs typeface="Arial"/>
              </a:rPr>
              <a:t>t</a:t>
            </a:r>
            <a:r>
              <a:rPr lang="pt-BR" sz="1400" spc="-15" dirty="0">
                <a:latin typeface="Arial"/>
                <a:cs typeface="Arial"/>
              </a:rPr>
              <a:t>e</a:t>
            </a:r>
            <a:r>
              <a:rPr lang="pt-BR" sz="1400" dirty="0">
                <a:latin typeface="Arial"/>
                <a:cs typeface="Arial"/>
              </a:rPr>
              <a:t>s</a:t>
            </a:r>
            <a:r>
              <a:rPr lang="pt-BR" sz="1400" spc="35" dirty="0">
                <a:latin typeface="Times New Roman"/>
                <a:cs typeface="Times New Roman"/>
              </a:rPr>
              <a:t> </a:t>
            </a:r>
            <a:r>
              <a:rPr lang="pt-BR" sz="1400" spc="-10" dirty="0">
                <a:latin typeface="Arial"/>
                <a:cs typeface="Arial"/>
              </a:rPr>
              <a:t>i</a:t>
            </a:r>
            <a:r>
              <a:rPr lang="pt-BR" sz="1400" spc="-5" dirty="0">
                <a:latin typeface="Arial"/>
                <a:cs typeface="Arial"/>
              </a:rPr>
              <a:t>nc</a:t>
            </a:r>
            <a:r>
              <a:rPr lang="pt-BR" sz="1400" spc="-10" dirty="0">
                <a:latin typeface="Arial"/>
                <a:cs typeface="Arial"/>
              </a:rPr>
              <a:t>l</a:t>
            </a:r>
            <a:r>
              <a:rPr lang="pt-BR" sz="1400" spc="-5" dirty="0">
                <a:latin typeface="Arial"/>
                <a:cs typeface="Arial"/>
              </a:rPr>
              <a:t>ue</a:t>
            </a:r>
            <a:r>
              <a:rPr lang="pt-BR" sz="1400" dirty="0">
                <a:latin typeface="Arial"/>
                <a:cs typeface="Arial"/>
              </a:rPr>
              <a:t>m:</a:t>
            </a: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lang="pt-BR" sz="1400" dirty="0">
              <a:latin typeface="Times New Roman"/>
              <a:cs typeface="Times New Roman"/>
            </a:endParaRPr>
          </a:p>
          <a:p>
            <a:pPr marL="469265" marR="5080" indent="-228600">
              <a:lnSpc>
                <a:spcPct val="95900"/>
              </a:lnSpc>
              <a:buAutoNum type="arabicPeriod"/>
            </a:pPr>
            <a:r>
              <a:rPr lang="pt-BR" sz="1400" b="1" spc="-5" dirty="0">
                <a:latin typeface="Arial"/>
                <a:cs typeface="Arial"/>
              </a:rPr>
              <a:t>S</a:t>
            </a:r>
            <a:r>
              <a:rPr lang="pt-BR" sz="1400" b="1" dirty="0">
                <a:latin typeface="Arial"/>
                <a:cs typeface="Arial"/>
              </a:rPr>
              <a:t>u</a:t>
            </a:r>
            <a:r>
              <a:rPr lang="pt-BR" sz="1400" b="1" spc="-10" dirty="0">
                <a:latin typeface="Arial"/>
                <a:cs typeface="Arial"/>
              </a:rPr>
              <a:t>p</a:t>
            </a:r>
            <a:r>
              <a:rPr lang="pt-BR" sz="1400" b="1" dirty="0">
                <a:latin typeface="Arial"/>
                <a:cs typeface="Arial"/>
              </a:rPr>
              <a:t>orte</a:t>
            </a:r>
            <a:r>
              <a:rPr lang="pt-BR" sz="1400" b="1" spc="30" dirty="0">
                <a:latin typeface="Times New Roman"/>
                <a:cs typeface="Times New Roman"/>
              </a:rPr>
              <a:t> </a:t>
            </a:r>
            <a:r>
              <a:rPr lang="pt-BR" sz="1400" b="1" dirty="0">
                <a:latin typeface="Arial"/>
                <a:cs typeface="Arial"/>
              </a:rPr>
              <a:t>a</a:t>
            </a:r>
            <a:r>
              <a:rPr lang="pt-BR" sz="1400" b="1" spc="25" dirty="0">
                <a:latin typeface="Times New Roman"/>
                <a:cs typeface="Times New Roman"/>
              </a:rPr>
              <a:t> </a:t>
            </a:r>
            <a:r>
              <a:rPr lang="pt-BR" sz="1400" b="1" spc="-5" dirty="0">
                <a:latin typeface="Arial"/>
                <a:cs typeface="Arial"/>
              </a:rPr>
              <a:t>vá</a:t>
            </a:r>
            <a:r>
              <a:rPr lang="pt-BR" sz="1400" b="1" spc="-15" dirty="0">
                <a:latin typeface="Arial"/>
                <a:cs typeface="Arial"/>
              </a:rPr>
              <a:t>r</a:t>
            </a:r>
            <a:r>
              <a:rPr lang="pt-BR" sz="1400" b="1" dirty="0">
                <a:latin typeface="Arial"/>
                <a:cs typeface="Arial"/>
              </a:rPr>
              <a:t>i</a:t>
            </a:r>
            <a:r>
              <a:rPr lang="pt-BR" sz="1400" b="1" spc="-5" dirty="0">
                <a:latin typeface="Arial"/>
                <a:cs typeface="Arial"/>
              </a:rPr>
              <a:t>a</a:t>
            </a:r>
            <a:r>
              <a:rPr lang="pt-BR" sz="1400" b="1" dirty="0">
                <a:latin typeface="Arial"/>
                <a:cs typeface="Arial"/>
              </a:rPr>
              <a:t>s</a:t>
            </a:r>
            <a:r>
              <a:rPr lang="pt-BR" sz="1400" b="1" spc="20" dirty="0">
                <a:latin typeface="Times New Roman"/>
                <a:cs typeface="Times New Roman"/>
              </a:rPr>
              <a:t> </a:t>
            </a:r>
            <a:r>
              <a:rPr lang="pt-BR" sz="1400" b="1" dirty="0">
                <a:latin typeface="Arial"/>
                <a:cs typeface="Arial"/>
              </a:rPr>
              <a:t>lin</a:t>
            </a:r>
            <a:r>
              <a:rPr lang="pt-BR" sz="1400" b="1" spc="-10" dirty="0">
                <a:latin typeface="Arial"/>
                <a:cs typeface="Arial"/>
              </a:rPr>
              <a:t>g</a:t>
            </a:r>
            <a:r>
              <a:rPr lang="pt-BR" sz="1400" b="1" dirty="0">
                <a:latin typeface="Arial"/>
                <a:cs typeface="Arial"/>
              </a:rPr>
              <a:t>u</a:t>
            </a:r>
            <a:r>
              <a:rPr lang="pt-BR" sz="1400" b="1" spc="-20" dirty="0">
                <a:latin typeface="Arial"/>
                <a:cs typeface="Arial"/>
              </a:rPr>
              <a:t>a</a:t>
            </a:r>
            <a:r>
              <a:rPr lang="pt-BR" sz="1400" b="1" dirty="0">
                <a:latin typeface="Arial"/>
                <a:cs typeface="Arial"/>
              </a:rPr>
              <a:t>g</a:t>
            </a:r>
            <a:r>
              <a:rPr lang="pt-BR" sz="1400" b="1" spc="-5" dirty="0">
                <a:latin typeface="Arial"/>
                <a:cs typeface="Arial"/>
              </a:rPr>
              <a:t>e</a:t>
            </a:r>
            <a:r>
              <a:rPr lang="pt-BR" sz="1400" b="1" dirty="0">
                <a:latin typeface="Arial"/>
                <a:cs typeface="Arial"/>
              </a:rPr>
              <a:t>ns</a:t>
            </a:r>
            <a:r>
              <a:rPr lang="pt-BR" sz="1400" dirty="0">
                <a:latin typeface="Arial"/>
                <a:cs typeface="Arial"/>
              </a:rPr>
              <a:t>:</a:t>
            </a:r>
            <a:r>
              <a:rPr lang="pt-BR" sz="1400" spc="30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O</a:t>
            </a:r>
            <a:r>
              <a:rPr lang="pt-BR" sz="1400" spc="4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V</a:t>
            </a:r>
            <a:r>
              <a:rPr lang="pt-BR" sz="1400" dirty="0">
                <a:latin typeface="Arial"/>
                <a:cs typeface="Arial"/>
              </a:rPr>
              <a:t>S</a:t>
            </a:r>
            <a:r>
              <a:rPr lang="pt-BR" sz="1400" spc="15" dirty="0">
                <a:latin typeface="Times New Roman"/>
                <a:cs typeface="Times New Roman"/>
              </a:rPr>
              <a:t> </a:t>
            </a:r>
            <a:r>
              <a:rPr lang="pt-BR" sz="1400" spc="-10" dirty="0">
                <a:latin typeface="Arial"/>
                <a:cs typeface="Arial"/>
              </a:rPr>
              <a:t>C</a:t>
            </a:r>
            <a:r>
              <a:rPr lang="pt-BR" sz="1400" spc="-5" dirty="0">
                <a:latin typeface="Arial"/>
                <a:cs typeface="Arial"/>
              </a:rPr>
              <a:t>od</a:t>
            </a:r>
            <a:r>
              <a:rPr lang="pt-BR" sz="1400" dirty="0">
                <a:latin typeface="Arial"/>
                <a:cs typeface="Arial"/>
              </a:rPr>
              <a:t>e</a:t>
            </a:r>
            <a:r>
              <a:rPr lang="pt-BR" sz="1400" spc="30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sup</a:t>
            </a:r>
            <a:r>
              <a:rPr lang="pt-BR" sz="1400" spc="-15" dirty="0">
                <a:latin typeface="Arial"/>
                <a:cs typeface="Arial"/>
              </a:rPr>
              <a:t>o</a:t>
            </a:r>
            <a:r>
              <a:rPr lang="pt-BR" sz="1400" dirty="0">
                <a:latin typeface="Arial"/>
                <a:cs typeface="Arial"/>
              </a:rPr>
              <a:t>r</a:t>
            </a:r>
            <a:r>
              <a:rPr lang="pt-BR" sz="1400" spc="-10" dirty="0">
                <a:latin typeface="Arial"/>
                <a:cs typeface="Arial"/>
              </a:rPr>
              <a:t>t</a:t>
            </a:r>
            <a:r>
              <a:rPr lang="pt-BR" sz="1400" dirty="0">
                <a:latin typeface="Arial"/>
                <a:cs typeface="Arial"/>
              </a:rPr>
              <a:t>a</a:t>
            </a:r>
            <a:r>
              <a:rPr lang="pt-BR" sz="1400" spc="3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u</a:t>
            </a:r>
            <a:r>
              <a:rPr lang="pt-BR" sz="1400" dirty="0">
                <a:latin typeface="Arial"/>
                <a:cs typeface="Arial"/>
              </a:rPr>
              <a:t>ma</a:t>
            </a:r>
            <a:r>
              <a:rPr lang="pt-BR" sz="1400" spc="2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ampl</a:t>
            </a:r>
            <a:r>
              <a:rPr lang="pt-BR" sz="1400" dirty="0">
                <a:latin typeface="Arial"/>
                <a:cs typeface="Arial"/>
              </a:rPr>
              <a:t>a</a:t>
            </a:r>
            <a:r>
              <a:rPr lang="pt-BR" sz="1400" spc="2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ga</a:t>
            </a:r>
            <a:r>
              <a:rPr lang="pt-BR" sz="1400" dirty="0">
                <a:latin typeface="Arial"/>
                <a:cs typeface="Arial"/>
              </a:rPr>
              <a:t>ma</a:t>
            </a:r>
            <a:r>
              <a:rPr lang="pt-BR" sz="1400" spc="2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d</a:t>
            </a:r>
            <a:r>
              <a:rPr lang="pt-BR" sz="1400" dirty="0">
                <a:latin typeface="Arial"/>
                <a:cs typeface="Arial"/>
              </a:rPr>
              <a:t>e</a:t>
            </a:r>
            <a:r>
              <a:rPr lang="pt-BR" sz="1400" spc="30" dirty="0">
                <a:latin typeface="Times New Roman"/>
                <a:cs typeface="Times New Roman"/>
              </a:rPr>
              <a:t> </a:t>
            </a:r>
            <a:r>
              <a:rPr lang="pt-BR" sz="1400" spc="-10" dirty="0">
                <a:latin typeface="Arial"/>
                <a:cs typeface="Arial"/>
              </a:rPr>
              <a:t>l</a:t>
            </a:r>
            <a:r>
              <a:rPr lang="pt-BR" sz="1400" spc="-20" dirty="0">
                <a:latin typeface="Arial"/>
                <a:cs typeface="Arial"/>
              </a:rPr>
              <a:t>i</a:t>
            </a:r>
            <a:r>
              <a:rPr lang="pt-BR" sz="1400" spc="-5" dirty="0">
                <a:latin typeface="Arial"/>
                <a:cs typeface="Arial"/>
              </a:rPr>
              <a:t>nguagen</a:t>
            </a:r>
            <a:r>
              <a:rPr lang="pt-BR" sz="1400" dirty="0">
                <a:latin typeface="Arial"/>
                <a:cs typeface="Arial"/>
              </a:rPr>
              <a:t>s</a:t>
            </a:r>
            <a:r>
              <a:rPr lang="pt-BR" sz="1400" spc="3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de</a:t>
            </a:r>
            <a:r>
              <a:rPr lang="pt-BR" sz="1400" spc="-5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progr</a:t>
            </a:r>
            <a:r>
              <a:rPr lang="pt-BR" sz="1400" spc="-15" dirty="0">
                <a:latin typeface="Arial"/>
                <a:cs typeface="Arial"/>
              </a:rPr>
              <a:t>a</a:t>
            </a:r>
            <a:r>
              <a:rPr lang="pt-BR" sz="1400" dirty="0">
                <a:latin typeface="Arial"/>
                <a:cs typeface="Arial"/>
              </a:rPr>
              <a:t>m</a:t>
            </a:r>
            <a:r>
              <a:rPr lang="pt-BR" sz="1400" spc="-5" dirty="0">
                <a:latin typeface="Arial"/>
                <a:cs typeface="Arial"/>
              </a:rPr>
              <a:t>ação</a:t>
            </a:r>
            <a:r>
              <a:rPr lang="pt-BR" sz="1400" dirty="0">
                <a:latin typeface="Arial"/>
                <a:cs typeface="Arial"/>
              </a:rPr>
              <a:t>,</a:t>
            </a:r>
            <a:r>
              <a:rPr lang="pt-BR" sz="1400" spc="25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c</a:t>
            </a:r>
            <a:r>
              <a:rPr lang="pt-BR" sz="1400" spc="-15" dirty="0">
                <a:latin typeface="Arial"/>
                <a:cs typeface="Arial"/>
              </a:rPr>
              <a:t>o</a:t>
            </a:r>
            <a:r>
              <a:rPr lang="pt-BR" sz="1400" dirty="0">
                <a:latin typeface="Arial"/>
                <a:cs typeface="Arial"/>
              </a:rPr>
              <a:t>mo</a:t>
            </a:r>
            <a:r>
              <a:rPr lang="pt-BR" sz="1400" spc="40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J</a:t>
            </a:r>
            <a:r>
              <a:rPr lang="pt-BR" sz="1400" spc="-15" dirty="0">
                <a:latin typeface="Arial"/>
                <a:cs typeface="Arial"/>
              </a:rPr>
              <a:t>av</a:t>
            </a:r>
            <a:r>
              <a:rPr lang="pt-BR" sz="1400" dirty="0">
                <a:latin typeface="Arial"/>
                <a:cs typeface="Arial"/>
              </a:rPr>
              <a:t>a</a:t>
            </a:r>
            <a:r>
              <a:rPr lang="pt-BR" sz="1400" spc="30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Scri</a:t>
            </a:r>
            <a:r>
              <a:rPr lang="pt-BR" sz="1400" spc="-5" dirty="0">
                <a:latin typeface="Arial"/>
                <a:cs typeface="Arial"/>
              </a:rPr>
              <a:t>p</a:t>
            </a:r>
            <a:r>
              <a:rPr lang="pt-BR" sz="1400" spc="-10" dirty="0">
                <a:latin typeface="Arial"/>
                <a:cs typeface="Arial"/>
              </a:rPr>
              <a:t>t</a:t>
            </a:r>
            <a:r>
              <a:rPr lang="pt-BR" sz="1400" dirty="0">
                <a:latin typeface="Arial"/>
                <a:cs typeface="Arial"/>
              </a:rPr>
              <a:t>,</a:t>
            </a:r>
            <a:r>
              <a:rPr lang="pt-BR" sz="1400" spc="4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P</a:t>
            </a:r>
            <a:r>
              <a:rPr lang="pt-BR" sz="1400" spc="-15" dirty="0">
                <a:latin typeface="Arial"/>
                <a:cs typeface="Arial"/>
              </a:rPr>
              <a:t>y</a:t>
            </a:r>
            <a:r>
              <a:rPr lang="pt-BR" sz="1400" dirty="0">
                <a:latin typeface="Arial"/>
                <a:cs typeface="Arial"/>
              </a:rPr>
              <a:t>t</a:t>
            </a:r>
            <a:r>
              <a:rPr lang="pt-BR" sz="1400" spc="-5" dirty="0">
                <a:latin typeface="Arial"/>
                <a:cs typeface="Arial"/>
              </a:rPr>
              <a:t>hon</a:t>
            </a:r>
            <a:r>
              <a:rPr lang="pt-BR" sz="1400" dirty="0">
                <a:latin typeface="Arial"/>
                <a:cs typeface="Arial"/>
              </a:rPr>
              <a:t>,</a:t>
            </a:r>
            <a:r>
              <a:rPr lang="pt-BR" sz="1400" spc="25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Jav</a:t>
            </a:r>
            <a:r>
              <a:rPr lang="pt-BR" sz="1400" spc="-20" dirty="0">
                <a:latin typeface="Arial"/>
                <a:cs typeface="Arial"/>
              </a:rPr>
              <a:t>a</a:t>
            </a:r>
            <a:r>
              <a:rPr lang="pt-BR" sz="1400" dirty="0">
                <a:latin typeface="Arial"/>
                <a:cs typeface="Arial"/>
              </a:rPr>
              <a:t>,</a:t>
            </a:r>
            <a:r>
              <a:rPr lang="pt-BR" sz="1400" spc="40" dirty="0">
                <a:latin typeface="Times New Roman"/>
                <a:cs typeface="Times New Roman"/>
              </a:rPr>
              <a:t> </a:t>
            </a:r>
            <a:r>
              <a:rPr lang="pt-BR" sz="1400" spc="-20" dirty="0">
                <a:latin typeface="Arial"/>
                <a:cs typeface="Arial"/>
              </a:rPr>
              <a:t>C</a:t>
            </a:r>
            <a:r>
              <a:rPr lang="pt-BR" sz="1400" spc="-5" dirty="0">
                <a:latin typeface="Arial"/>
                <a:cs typeface="Arial"/>
              </a:rPr>
              <a:t>#</a:t>
            </a:r>
            <a:r>
              <a:rPr lang="pt-BR" sz="1400" dirty="0">
                <a:latin typeface="Arial"/>
                <a:cs typeface="Arial"/>
              </a:rPr>
              <a:t>,</a:t>
            </a:r>
            <a:r>
              <a:rPr lang="pt-BR" sz="1400" spc="4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P</a:t>
            </a:r>
            <a:r>
              <a:rPr lang="pt-BR" sz="1400" spc="-10" dirty="0">
                <a:latin typeface="Arial"/>
                <a:cs typeface="Arial"/>
              </a:rPr>
              <a:t>H</a:t>
            </a:r>
            <a:r>
              <a:rPr lang="pt-BR" sz="1400" spc="-5" dirty="0">
                <a:latin typeface="Arial"/>
                <a:cs typeface="Arial"/>
              </a:rPr>
              <a:t>P</a:t>
            </a:r>
            <a:r>
              <a:rPr lang="pt-BR" sz="1400" dirty="0">
                <a:latin typeface="Arial"/>
                <a:cs typeface="Arial"/>
              </a:rPr>
              <a:t>,</a:t>
            </a:r>
            <a:r>
              <a:rPr lang="pt-BR" sz="1400" spc="30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e</a:t>
            </a:r>
            <a:r>
              <a:rPr lang="pt-BR" sz="1400" spc="20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m</a:t>
            </a:r>
            <a:r>
              <a:rPr lang="pt-BR" sz="1400" spc="-5" dirty="0">
                <a:latin typeface="Arial"/>
                <a:cs typeface="Arial"/>
              </a:rPr>
              <a:t>u</a:t>
            </a:r>
            <a:r>
              <a:rPr lang="pt-BR" sz="1400" spc="-10" dirty="0">
                <a:latin typeface="Arial"/>
                <a:cs typeface="Arial"/>
              </a:rPr>
              <a:t>i</a:t>
            </a:r>
            <a:r>
              <a:rPr lang="pt-BR" sz="1400" dirty="0">
                <a:latin typeface="Arial"/>
                <a:cs typeface="Arial"/>
              </a:rPr>
              <a:t>t</a:t>
            </a:r>
            <a:r>
              <a:rPr lang="pt-BR" sz="1400" spc="-5" dirty="0">
                <a:latin typeface="Arial"/>
                <a:cs typeface="Arial"/>
              </a:rPr>
              <a:t>a</a:t>
            </a:r>
            <a:r>
              <a:rPr lang="pt-BR" sz="1400" dirty="0">
                <a:latin typeface="Arial"/>
                <a:cs typeface="Arial"/>
              </a:rPr>
              <a:t>s</a:t>
            </a:r>
            <a:r>
              <a:rPr lang="pt-BR" sz="1400" spc="2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ou</a:t>
            </a:r>
            <a:r>
              <a:rPr lang="pt-BR" sz="1400" spc="-10" dirty="0">
                <a:latin typeface="Arial"/>
                <a:cs typeface="Arial"/>
              </a:rPr>
              <a:t>t</a:t>
            </a:r>
            <a:r>
              <a:rPr lang="pt-BR" sz="1400" dirty="0">
                <a:latin typeface="Arial"/>
                <a:cs typeface="Arial"/>
              </a:rPr>
              <a:t>r</a:t>
            </a:r>
            <a:r>
              <a:rPr lang="pt-BR" sz="1400" spc="-5" dirty="0">
                <a:latin typeface="Arial"/>
                <a:cs typeface="Arial"/>
              </a:rPr>
              <a:t>as</a:t>
            </a:r>
            <a:r>
              <a:rPr lang="pt-BR" sz="1400" dirty="0">
                <a:latin typeface="Arial"/>
                <a:cs typeface="Arial"/>
              </a:rPr>
              <a:t>.</a:t>
            </a:r>
            <a:r>
              <a:rPr lang="pt-BR" sz="1400" spc="15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A</a:t>
            </a:r>
            <a:r>
              <a:rPr lang="pt-BR" sz="1400" spc="-10" dirty="0">
                <a:latin typeface="Arial"/>
                <a:cs typeface="Arial"/>
              </a:rPr>
              <a:t>l</a:t>
            </a:r>
            <a:r>
              <a:rPr lang="pt-BR" sz="1400" spc="-5" dirty="0">
                <a:latin typeface="Arial"/>
                <a:cs typeface="Arial"/>
              </a:rPr>
              <a:t>é</a:t>
            </a:r>
            <a:r>
              <a:rPr lang="pt-BR" sz="1400" dirty="0">
                <a:latin typeface="Arial"/>
                <a:cs typeface="Arial"/>
              </a:rPr>
              <a:t>m</a:t>
            </a:r>
            <a:r>
              <a:rPr lang="pt-BR" sz="1400" spc="35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d</a:t>
            </a:r>
            <a:r>
              <a:rPr lang="pt-BR" sz="1400" spc="-10" dirty="0">
                <a:latin typeface="Arial"/>
                <a:cs typeface="Arial"/>
              </a:rPr>
              <a:t>i</a:t>
            </a:r>
            <a:r>
              <a:rPr lang="pt-BR" sz="1400" dirty="0">
                <a:latin typeface="Arial"/>
                <a:cs typeface="Arial"/>
              </a:rPr>
              <a:t>sso,</a:t>
            </a:r>
            <a:r>
              <a:rPr lang="pt-BR" sz="140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h</a:t>
            </a:r>
            <a:r>
              <a:rPr lang="pt-BR" sz="1400" dirty="0">
                <a:latin typeface="Arial"/>
                <a:cs typeface="Arial"/>
              </a:rPr>
              <a:t>á</a:t>
            </a:r>
            <a:r>
              <a:rPr lang="pt-BR" sz="1400" spc="3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extensõ</a:t>
            </a:r>
            <a:r>
              <a:rPr lang="pt-BR" sz="1400" spc="-20" dirty="0">
                <a:latin typeface="Arial"/>
                <a:cs typeface="Arial"/>
              </a:rPr>
              <a:t>e</a:t>
            </a:r>
            <a:r>
              <a:rPr lang="pt-BR" sz="1400" dirty="0">
                <a:latin typeface="Arial"/>
                <a:cs typeface="Arial"/>
              </a:rPr>
              <a:t>s</a:t>
            </a:r>
            <a:r>
              <a:rPr lang="pt-BR" sz="1400" spc="35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d</a:t>
            </a:r>
            <a:r>
              <a:rPr lang="pt-BR" sz="1400" spc="-10" dirty="0">
                <a:latin typeface="Arial"/>
                <a:cs typeface="Arial"/>
              </a:rPr>
              <a:t>i</a:t>
            </a:r>
            <a:r>
              <a:rPr lang="pt-BR" sz="1400" dirty="0">
                <a:latin typeface="Arial"/>
                <a:cs typeface="Arial"/>
              </a:rPr>
              <a:t>sp</a:t>
            </a:r>
            <a:r>
              <a:rPr lang="pt-BR" sz="1400" spc="-5" dirty="0">
                <a:latin typeface="Arial"/>
                <a:cs typeface="Arial"/>
              </a:rPr>
              <a:t>o</a:t>
            </a:r>
            <a:r>
              <a:rPr lang="pt-BR" sz="1400" spc="-15" dirty="0">
                <a:latin typeface="Arial"/>
                <a:cs typeface="Arial"/>
              </a:rPr>
              <a:t>n</a:t>
            </a:r>
            <a:r>
              <a:rPr lang="pt-BR" sz="1400" dirty="0">
                <a:latin typeface="Arial"/>
                <a:cs typeface="Arial"/>
              </a:rPr>
              <a:t>íve</a:t>
            </a:r>
            <a:r>
              <a:rPr lang="pt-BR" sz="1400" spc="-10" dirty="0">
                <a:latin typeface="Arial"/>
                <a:cs typeface="Arial"/>
              </a:rPr>
              <a:t>i</a:t>
            </a:r>
            <a:r>
              <a:rPr lang="pt-BR" sz="1400" dirty="0">
                <a:latin typeface="Arial"/>
                <a:cs typeface="Arial"/>
              </a:rPr>
              <a:t>s</a:t>
            </a:r>
            <a:r>
              <a:rPr lang="pt-BR" sz="1400" spc="35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pa</a:t>
            </a:r>
            <a:r>
              <a:rPr lang="pt-BR" sz="1400" dirty="0">
                <a:latin typeface="Arial"/>
                <a:cs typeface="Arial"/>
              </a:rPr>
              <a:t>ra</a:t>
            </a:r>
            <a:r>
              <a:rPr lang="pt-BR" sz="1400" spc="2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ad</a:t>
            </a:r>
            <a:r>
              <a:rPr lang="pt-BR" sz="1400" spc="-10" dirty="0">
                <a:latin typeface="Arial"/>
                <a:cs typeface="Arial"/>
              </a:rPr>
              <a:t>i</a:t>
            </a:r>
            <a:r>
              <a:rPr lang="pt-BR" sz="1400" dirty="0">
                <a:latin typeface="Arial"/>
                <a:cs typeface="Arial"/>
              </a:rPr>
              <a:t>c</a:t>
            </a:r>
            <a:r>
              <a:rPr lang="pt-BR" sz="1400" spc="-10" dirty="0">
                <a:latin typeface="Arial"/>
                <a:cs typeface="Arial"/>
              </a:rPr>
              <a:t>i</a:t>
            </a:r>
            <a:r>
              <a:rPr lang="pt-BR" sz="1400" spc="-5" dirty="0">
                <a:latin typeface="Arial"/>
                <a:cs typeface="Arial"/>
              </a:rPr>
              <a:t>ona</a:t>
            </a:r>
            <a:r>
              <a:rPr lang="pt-BR" sz="1400" dirty="0">
                <a:latin typeface="Arial"/>
                <a:cs typeface="Arial"/>
              </a:rPr>
              <a:t>r</a:t>
            </a:r>
            <a:r>
              <a:rPr lang="pt-BR" sz="1400" spc="35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su</a:t>
            </a:r>
            <a:r>
              <a:rPr lang="pt-BR" sz="1400" spc="-5" dirty="0">
                <a:latin typeface="Arial"/>
                <a:cs typeface="Arial"/>
              </a:rPr>
              <a:t>p</a:t>
            </a:r>
            <a:r>
              <a:rPr lang="pt-BR" sz="1400" spc="-15" dirty="0">
                <a:latin typeface="Arial"/>
                <a:cs typeface="Arial"/>
              </a:rPr>
              <a:t>o</a:t>
            </a:r>
            <a:r>
              <a:rPr lang="pt-BR" sz="1400" dirty="0">
                <a:latin typeface="Arial"/>
                <a:cs typeface="Arial"/>
              </a:rPr>
              <a:t>rte</a:t>
            </a:r>
            <a:r>
              <a:rPr lang="pt-BR" sz="1400" spc="10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a</a:t>
            </a:r>
            <a:r>
              <a:rPr lang="pt-BR" sz="1400" spc="3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l</a:t>
            </a:r>
            <a:r>
              <a:rPr lang="pt-BR" sz="1400" spc="-10" dirty="0">
                <a:latin typeface="Arial"/>
                <a:cs typeface="Arial"/>
              </a:rPr>
              <a:t>i</a:t>
            </a:r>
            <a:r>
              <a:rPr lang="pt-BR" sz="1400" spc="-5" dirty="0">
                <a:latin typeface="Arial"/>
                <a:cs typeface="Arial"/>
              </a:rPr>
              <a:t>nguagen</a:t>
            </a:r>
            <a:r>
              <a:rPr lang="pt-BR" sz="1400" dirty="0">
                <a:latin typeface="Arial"/>
                <a:cs typeface="Arial"/>
              </a:rPr>
              <a:t>s</a:t>
            </a:r>
            <a:r>
              <a:rPr lang="pt-BR" sz="1400" spc="45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ad</a:t>
            </a:r>
            <a:r>
              <a:rPr lang="pt-BR" sz="1400" spc="-10" dirty="0">
                <a:latin typeface="Arial"/>
                <a:cs typeface="Arial"/>
              </a:rPr>
              <a:t>i</a:t>
            </a:r>
            <a:r>
              <a:rPr lang="pt-BR" sz="1400" dirty="0">
                <a:latin typeface="Arial"/>
                <a:cs typeface="Arial"/>
              </a:rPr>
              <a:t>c</a:t>
            </a:r>
            <a:r>
              <a:rPr lang="pt-BR" sz="1400" spc="-10" dirty="0">
                <a:latin typeface="Arial"/>
                <a:cs typeface="Arial"/>
              </a:rPr>
              <a:t>i</a:t>
            </a:r>
            <a:r>
              <a:rPr lang="pt-BR" sz="1400" spc="-5" dirty="0">
                <a:latin typeface="Arial"/>
                <a:cs typeface="Arial"/>
              </a:rPr>
              <a:t>ona</a:t>
            </a:r>
            <a:r>
              <a:rPr lang="pt-BR" sz="1400" spc="-10" dirty="0">
                <a:latin typeface="Arial"/>
                <a:cs typeface="Arial"/>
              </a:rPr>
              <a:t>i</a:t>
            </a:r>
            <a:r>
              <a:rPr lang="pt-BR" sz="1400" dirty="0">
                <a:latin typeface="Arial"/>
                <a:cs typeface="Arial"/>
              </a:rPr>
              <a:t>s.</a:t>
            </a:r>
          </a:p>
          <a:p>
            <a:pPr marL="469265" marR="105410" indent="-227965">
              <a:lnSpc>
                <a:spcPct val="95900"/>
              </a:lnSpc>
              <a:buFont typeface="Arial"/>
              <a:buAutoNum type="arabicPeriod" startAt="2"/>
              <a:tabLst>
                <a:tab pos="469900" algn="l"/>
              </a:tabLst>
            </a:pPr>
            <a:r>
              <a:rPr lang="pt-BR" sz="1400" b="1" spc="-5" dirty="0">
                <a:latin typeface="Arial"/>
                <a:cs typeface="Arial"/>
              </a:rPr>
              <a:t>Extens</a:t>
            </a:r>
            <a:r>
              <a:rPr lang="pt-BR" sz="1400" b="1" dirty="0">
                <a:latin typeface="Arial"/>
                <a:cs typeface="Arial"/>
              </a:rPr>
              <a:t>õ</a:t>
            </a:r>
            <a:r>
              <a:rPr lang="pt-BR" sz="1400" b="1" spc="-5" dirty="0">
                <a:latin typeface="Arial"/>
                <a:cs typeface="Arial"/>
              </a:rPr>
              <a:t>es</a:t>
            </a:r>
            <a:r>
              <a:rPr lang="pt-BR" sz="1400" dirty="0">
                <a:latin typeface="Arial"/>
                <a:cs typeface="Arial"/>
              </a:rPr>
              <a:t>:</a:t>
            </a:r>
            <a:r>
              <a:rPr lang="pt-BR" sz="1400" spc="4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E</a:t>
            </a:r>
            <a:r>
              <a:rPr lang="pt-BR" sz="1400" spc="-10" dirty="0">
                <a:latin typeface="Arial"/>
                <a:cs typeface="Arial"/>
              </a:rPr>
              <a:t>l</a:t>
            </a:r>
            <a:r>
              <a:rPr lang="pt-BR" sz="1400" dirty="0">
                <a:latin typeface="Arial"/>
                <a:cs typeface="Arial"/>
              </a:rPr>
              <a:t>e</a:t>
            </a:r>
            <a:r>
              <a:rPr lang="pt-BR" sz="1400" spc="2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po</a:t>
            </a:r>
            <a:r>
              <a:rPr lang="pt-BR" sz="1400" dirty="0">
                <a:latin typeface="Arial"/>
                <a:cs typeface="Arial"/>
              </a:rPr>
              <a:t>ssui</a:t>
            </a:r>
            <a:r>
              <a:rPr lang="pt-BR" sz="1400" spc="25" dirty="0">
                <a:latin typeface="Times New Roman"/>
                <a:cs typeface="Times New Roman"/>
              </a:rPr>
              <a:t> </a:t>
            </a:r>
            <a:r>
              <a:rPr lang="pt-BR" sz="1400" spc="-15" dirty="0">
                <a:latin typeface="Arial"/>
                <a:cs typeface="Arial"/>
              </a:rPr>
              <a:t>u</a:t>
            </a:r>
            <a:r>
              <a:rPr lang="pt-BR" sz="1400" dirty="0">
                <a:latin typeface="Arial"/>
                <a:cs typeface="Arial"/>
              </a:rPr>
              <a:t>m</a:t>
            </a:r>
            <a:r>
              <a:rPr lang="pt-BR" sz="1400" spc="25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m</a:t>
            </a:r>
            <a:r>
              <a:rPr lang="pt-BR" sz="1400" spc="-5" dirty="0">
                <a:latin typeface="Arial"/>
                <a:cs typeface="Arial"/>
              </a:rPr>
              <a:t>ark</a:t>
            </a:r>
            <a:r>
              <a:rPr lang="pt-BR" sz="1400" spc="-15" dirty="0">
                <a:latin typeface="Arial"/>
                <a:cs typeface="Arial"/>
              </a:rPr>
              <a:t>e</a:t>
            </a:r>
            <a:r>
              <a:rPr lang="pt-BR" sz="1400" dirty="0">
                <a:latin typeface="Arial"/>
                <a:cs typeface="Arial"/>
              </a:rPr>
              <a:t>t</a:t>
            </a:r>
            <a:r>
              <a:rPr lang="pt-BR" sz="1400" spc="-5" dirty="0">
                <a:latin typeface="Arial"/>
                <a:cs typeface="Arial"/>
              </a:rPr>
              <a:t>p</a:t>
            </a:r>
            <a:r>
              <a:rPr lang="pt-BR" sz="1400" spc="-10" dirty="0">
                <a:latin typeface="Arial"/>
                <a:cs typeface="Arial"/>
              </a:rPr>
              <a:t>l</a:t>
            </a:r>
            <a:r>
              <a:rPr lang="pt-BR" sz="1400" spc="-5" dirty="0">
                <a:latin typeface="Arial"/>
                <a:cs typeface="Arial"/>
              </a:rPr>
              <a:t>ac</a:t>
            </a:r>
            <a:r>
              <a:rPr lang="pt-BR" sz="1400" dirty="0">
                <a:latin typeface="Arial"/>
                <a:cs typeface="Arial"/>
              </a:rPr>
              <a:t>e</a:t>
            </a:r>
            <a:r>
              <a:rPr lang="pt-BR" sz="1400" spc="20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r</a:t>
            </a:r>
            <a:r>
              <a:rPr lang="pt-BR" sz="1400" spc="-5" dirty="0">
                <a:latin typeface="Arial"/>
                <a:cs typeface="Arial"/>
              </a:rPr>
              <a:t>obu</a:t>
            </a:r>
            <a:r>
              <a:rPr lang="pt-BR" sz="1400" spc="-15" dirty="0">
                <a:latin typeface="Arial"/>
                <a:cs typeface="Arial"/>
              </a:rPr>
              <a:t>s</a:t>
            </a:r>
            <a:r>
              <a:rPr lang="pt-BR" sz="1400" dirty="0">
                <a:latin typeface="Arial"/>
                <a:cs typeface="Arial"/>
              </a:rPr>
              <a:t>to</a:t>
            </a:r>
            <a:r>
              <a:rPr lang="pt-BR" sz="1400" spc="30" dirty="0">
                <a:latin typeface="Times New Roman"/>
                <a:cs typeface="Times New Roman"/>
              </a:rPr>
              <a:t> </a:t>
            </a:r>
            <a:r>
              <a:rPr lang="pt-BR" sz="1400" spc="-15" dirty="0">
                <a:latin typeface="Arial"/>
                <a:cs typeface="Arial"/>
              </a:rPr>
              <a:t>d</a:t>
            </a:r>
            <a:r>
              <a:rPr lang="pt-BR" sz="1400" dirty="0">
                <a:latin typeface="Arial"/>
                <a:cs typeface="Arial"/>
              </a:rPr>
              <a:t>e</a:t>
            </a:r>
            <a:r>
              <a:rPr lang="pt-BR" sz="1400" spc="3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ex</a:t>
            </a:r>
            <a:r>
              <a:rPr lang="pt-BR" sz="1400" spc="5" dirty="0">
                <a:latin typeface="Arial"/>
                <a:cs typeface="Arial"/>
              </a:rPr>
              <a:t>t</a:t>
            </a:r>
            <a:r>
              <a:rPr lang="pt-BR" sz="1400" spc="-5" dirty="0">
                <a:latin typeface="Arial"/>
                <a:cs typeface="Arial"/>
              </a:rPr>
              <a:t>en</a:t>
            </a:r>
            <a:r>
              <a:rPr lang="pt-BR" sz="1400" dirty="0">
                <a:latin typeface="Arial"/>
                <a:cs typeface="Arial"/>
              </a:rPr>
              <a:t>sõ</a:t>
            </a:r>
            <a:r>
              <a:rPr lang="pt-BR" sz="1400" spc="-20" dirty="0">
                <a:latin typeface="Arial"/>
                <a:cs typeface="Arial"/>
              </a:rPr>
              <a:t>e</a:t>
            </a:r>
            <a:r>
              <a:rPr lang="pt-BR" sz="1400" dirty="0">
                <a:latin typeface="Arial"/>
                <a:cs typeface="Arial"/>
              </a:rPr>
              <a:t>s</a:t>
            </a:r>
            <a:r>
              <a:rPr lang="pt-BR" sz="1400" spc="35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qu</a:t>
            </a:r>
            <a:r>
              <a:rPr lang="pt-BR" sz="1400" dirty="0">
                <a:latin typeface="Arial"/>
                <a:cs typeface="Arial"/>
              </a:rPr>
              <a:t>e</a:t>
            </a:r>
            <a:r>
              <a:rPr lang="pt-BR" sz="1400" spc="2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pe</a:t>
            </a:r>
            <a:r>
              <a:rPr lang="pt-BR" sz="1400" spc="-10" dirty="0">
                <a:latin typeface="Arial"/>
                <a:cs typeface="Arial"/>
              </a:rPr>
              <a:t>r</a:t>
            </a:r>
            <a:r>
              <a:rPr lang="pt-BR" sz="1400" dirty="0">
                <a:latin typeface="Arial"/>
                <a:cs typeface="Arial"/>
              </a:rPr>
              <a:t>m</a:t>
            </a:r>
            <a:r>
              <a:rPr lang="pt-BR" sz="1400" spc="-10" dirty="0">
                <a:latin typeface="Arial"/>
                <a:cs typeface="Arial"/>
              </a:rPr>
              <a:t>i</a:t>
            </a:r>
            <a:r>
              <a:rPr lang="pt-BR" sz="1400" dirty="0">
                <a:latin typeface="Arial"/>
                <a:cs typeface="Arial"/>
              </a:rPr>
              <a:t>te</a:t>
            </a:r>
            <a:r>
              <a:rPr lang="pt-BR" sz="1400" spc="2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ad</a:t>
            </a:r>
            <a:r>
              <a:rPr lang="pt-BR" sz="1400" spc="-10" dirty="0">
                <a:latin typeface="Arial"/>
                <a:cs typeface="Arial"/>
              </a:rPr>
              <a:t>i</a:t>
            </a:r>
            <a:r>
              <a:rPr lang="pt-BR" sz="1400" dirty="0">
                <a:latin typeface="Arial"/>
                <a:cs typeface="Arial"/>
              </a:rPr>
              <a:t>c</a:t>
            </a:r>
            <a:r>
              <a:rPr lang="pt-BR" sz="1400" spc="-10" dirty="0">
                <a:latin typeface="Arial"/>
                <a:cs typeface="Arial"/>
              </a:rPr>
              <a:t>i</a:t>
            </a:r>
            <a:r>
              <a:rPr lang="pt-BR" sz="1400" spc="-5" dirty="0">
                <a:latin typeface="Arial"/>
                <a:cs typeface="Arial"/>
              </a:rPr>
              <a:t>onar</a:t>
            </a:r>
            <a:r>
              <a:rPr lang="pt-BR" sz="1400" spc="-5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f</a:t>
            </a:r>
            <a:r>
              <a:rPr lang="pt-BR" sz="1400" spc="-5" dirty="0">
                <a:latin typeface="Arial"/>
                <a:cs typeface="Arial"/>
              </a:rPr>
              <a:t>un</a:t>
            </a:r>
            <a:r>
              <a:rPr lang="pt-BR" sz="1400" dirty="0">
                <a:latin typeface="Arial"/>
                <a:cs typeface="Arial"/>
              </a:rPr>
              <a:t>c</a:t>
            </a:r>
            <a:r>
              <a:rPr lang="pt-BR" sz="1400" spc="-10" dirty="0">
                <a:latin typeface="Arial"/>
                <a:cs typeface="Arial"/>
              </a:rPr>
              <a:t>i</a:t>
            </a:r>
            <a:r>
              <a:rPr lang="pt-BR" sz="1400" spc="-5" dirty="0">
                <a:latin typeface="Arial"/>
                <a:cs typeface="Arial"/>
              </a:rPr>
              <a:t>ona</a:t>
            </a:r>
            <a:r>
              <a:rPr lang="pt-BR" sz="1400" spc="-10" dirty="0">
                <a:latin typeface="Arial"/>
                <a:cs typeface="Arial"/>
              </a:rPr>
              <a:t>li</a:t>
            </a:r>
            <a:r>
              <a:rPr lang="pt-BR" sz="1400" spc="-5" dirty="0">
                <a:latin typeface="Arial"/>
                <a:cs typeface="Arial"/>
              </a:rPr>
              <a:t>dade</a:t>
            </a:r>
            <a:r>
              <a:rPr lang="pt-BR" sz="1400" dirty="0">
                <a:latin typeface="Arial"/>
                <a:cs typeface="Arial"/>
              </a:rPr>
              <a:t>s,</a:t>
            </a:r>
            <a:r>
              <a:rPr lang="pt-BR" sz="1400" spc="40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c</a:t>
            </a:r>
            <a:r>
              <a:rPr lang="pt-BR" sz="1400" spc="-15" dirty="0">
                <a:latin typeface="Arial"/>
                <a:cs typeface="Arial"/>
              </a:rPr>
              <a:t>o</a:t>
            </a:r>
            <a:r>
              <a:rPr lang="pt-BR" sz="1400" dirty="0">
                <a:latin typeface="Arial"/>
                <a:cs typeface="Arial"/>
              </a:rPr>
              <a:t>mo</a:t>
            </a:r>
            <a:r>
              <a:rPr lang="pt-BR" sz="1400" spc="3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i</a:t>
            </a:r>
            <a:r>
              <a:rPr lang="pt-BR" sz="1400" spc="-20" dirty="0">
                <a:latin typeface="Arial"/>
                <a:cs typeface="Arial"/>
              </a:rPr>
              <a:t>n</a:t>
            </a:r>
            <a:r>
              <a:rPr lang="pt-BR" sz="1400" dirty="0">
                <a:latin typeface="Arial"/>
                <a:cs typeface="Arial"/>
              </a:rPr>
              <a:t>t</a:t>
            </a:r>
            <a:r>
              <a:rPr lang="pt-BR" sz="1400" spc="-5" dirty="0">
                <a:latin typeface="Arial"/>
                <a:cs typeface="Arial"/>
              </a:rPr>
              <a:t>eg</a:t>
            </a:r>
            <a:r>
              <a:rPr lang="pt-BR" sz="1400" dirty="0">
                <a:latin typeface="Arial"/>
                <a:cs typeface="Arial"/>
              </a:rPr>
              <a:t>r</a:t>
            </a:r>
            <a:r>
              <a:rPr lang="pt-BR" sz="1400" spc="-5" dirty="0">
                <a:latin typeface="Arial"/>
                <a:cs typeface="Arial"/>
              </a:rPr>
              <a:t>açã</a:t>
            </a:r>
            <a:r>
              <a:rPr lang="pt-BR" sz="1400" dirty="0">
                <a:latin typeface="Arial"/>
                <a:cs typeface="Arial"/>
              </a:rPr>
              <a:t>o</a:t>
            </a:r>
            <a:r>
              <a:rPr lang="pt-BR" sz="1400" spc="20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c</a:t>
            </a:r>
            <a:r>
              <a:rPr lang="pt-BR" sz="1400" spc="-15" dirty="0">
                <a:latin typeface="Arial"/>
                <a:cs typeface="Arial"/>
              </a:rPr>
              <a:t>o</a:t>
            </a:r>
            <a:r>
              <a:rPr lang="pt-BR" sz="1400" dirty="0">
                <a:latin typeface="Arial"/>
                <a:cs typeface="Arial"/>
              </a:rPr>
              <a:t>m</a:t>
            </a:r>
            <a:r>
              <a:rPr lang="pt-BR" sz="1400" spc="25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G</a:t>
            </a:r>
            <a:r>
              <a:rPr lang="pt-BR" sz="1400" spc="-10" dirty="0">
                <a:latin typeface="Arial"/>
                <a:cs typeface="Arial"/>
              </a:rPr>
              <a:t>it</a:t>
            </a:r>
            <a:r>
              <a:rPr lang="pt-BR" sz="1400" dirty="0">
                <a:latin typeface="Arial"/>
                <a:cs typeface="Arial"/>
              </a:rPr>
              <a:t>,</a:t>
            </a:r>
            <a:r>
              <a:rPr lang="pt-BR" sz="1400" spc="30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f</a:t>
            </a:r>
            <a:r>
              <a:rPr lang="pt-BR" sz="1400" spc="-5" dirty="0">
                <a:latin typeface="Arial"/>
                <a:cs typeface="Arial"/>
              </a:rPr>
              <a:t>e</a:t>
            </a:r>
            <a:r>
              <a:rPr lang="pt-BR" sz="1400" spc="-10" dirty="0">
                <a:latin typeface="Arial"/>
                <a:cs typeface="Arial"/>
              </a:rPr>
              <a:t>r</a:t>
            </a:r>
            <a:r>
              <a:rPr lang="pt-BR" sz="1400" dirty="0">
                <a:latin typeface="Arial"/>
                <a:cs typeface="Arial"/>
              </a:rPr>
              <a:t>r</a:t>
            </a:r>
            <a:r>
              <a:rPr lang="pt-BR" sz="1400" spc="-5" dirty="0">
                <a:latin typeface="Arial"/>
                <a:cs typeface="Arial"/>
              </a:rPr>
              <a:t>a</a:t>
            </a:r>
            <a:r>
              <a:rPr lang="pt-BR" sz="1400" spc="-10" dirty="0">
                <a:latin typeface="Arial"/>
                <a:cs typeface="Arial"/>
              </a:rPr>
              <a:t>m</a:t>
            </a:r>
            <a:r>
              <a:rPr lang="pt-BR" sz="1400" spc="-5" dirty="0">
                <a:latin typeface="Arial"/>
                <a:cs typeface="Arial"/>
              </a:rPr>
              <a:t>en</a:t>
            </a:r>
            <a:r>
              <a:rPr lang="pt-BR" sz="1400" dirty="0">
                <a:latin typeface="Arial"/>
                <a:cs typeface="Arial"/>
              </a:rPr>
              <a:t>t</a:t>
            </a:r>
            <a:r>
              <a:rPr lang="pt-BR" sz="1400" spc="-5" dirty="0">
                <a:latin typeface="Arial"/>
                <a:cs typeface="Arial"/>
              </a:rPr>
              <a:t>a</a:t>
            </a:r>
            <a:r>
              <a:rPr lang="pt-BR" sz="1400" dirty="0">
                <a:latin typeface="Arial"/>
                <a:cs typeface="Arial"/>
              </a:rPr>
              <a:t>s</a:t>
            </a:r>
            <a:r>
              <a:rPr lang="pt-BR" sz="1400" spc="3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d</a:t>
            </a:r>
            <a:r>
              <a:rPr lang="pt-BR" sz="1400" dirty="0">
                <a:latin typeface="Arial"/>
                <a:cs typeface="Arial"/>
              </a:rPr>
              <a:t>e</a:t>
            </a:r>
            <a:r>
              <a:rPr lang="pt-BR" sz="1400" spc="2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depu</a:t>
            </a:r>
            <a:r>
              <a:rPr lang="pt-BR" sz="1400" dirty="0">
                <a:latin typeface="Arial"/>
                <a:cs typeface="Arial"/>
              </a:rPr>
              <a:t>r</a:t>
            </a:r>
            <a:r>
              <a:rPr lang="pt-BR" sz="1400" spc="-15" dirty="0">
                <a:latin typeface="Arial"/>
                <a:cs typeface="Arial"/>
              </a:rPr>
              <a:t>a</a:t>
            </a:r>
            <a:r>
              <a:rPr lang="pt-BR" sz="1400" dirty="0">
                <a:latin typeface="Arial"/>
                <a:cs typeface="Arial"/>
              </a:rPr>
              <a:t>çã</a:t>
            </a:r>
            <a:r>
              <a:rPr lang="pt-BR" sz="1400" spc="-5" dirty="0">
                <a:latin typeface="Arial"/>
                <a:cs typeface="Arial"/>
              </a:rPr>
              <a:t>o</a:t>
            </a:r>
            <a:r>
              <a:rPr lang="pt-BR" sz="1400" dirty="0">
                <a:latin typeface="Arial"/>
                <a:cs typeface="Arial"/>
              </a:rPr>
              <a:t>,</a:t>
            </a:r>
            <a:r>
              <a:rPr lang="pt-BR" sz="1400" spc="30" dirty="0">
                <a:latin typeface="Times New Roman"/>
                <a:cs typeface="Times New Roman"/>
              </a:rPr>
              <a:t> </a:t>
            </a:r>
            <a:r>
              <a:rPr lang="pt-BR" sz="1400" spc="-10" dirty="0">
                <a:latin typeface="Arial"/>
                <a:cs typeface="Arial"/>
              </a:rPr>
              <a:t>f</a:t>
            </a:r>
            <a:r>
              <a:rPr lang="pt-BR" sz="1400" dirty="0">
                <a:latin typeface="Arial"/>
                <a:cs typeface="Arial"/>
              </a:rPr>
              <a:t>r</a:t>
            </a:r>
            <a:r>
              <a:rPr lang="pt-BR" sz="1400" spc="-15" dirty="0">
                <a:latin typeface="Arial"/>
                <a:cs typeface="Arial"/>
              </a:rPr>
              <a:t>a</a:t>
            </a:r>
            <a:r>
              <a:rPr lang="pt-BR" sz="1400" dirty="0">
                <a:latin typeface="Arial"/>
                <a:cs typeface="Arial"/>
              </a:rPr>
              <a:t>m</a:t>
            </a:r>
            <a:r>
              <a:rPr lang="pt-BR" sz="1400" spc="-5" dirty="0">
                <a:latin typeface="Arial"/>
                <a:cs typeface="Arial"/>
              </a:rPr>
              <a:t>e</a:t>
            </a:r>
            <a:r>
              <a:rPr lang="pt-BR" sz="1400" spc="-10" dirty="0">
                <a:latin typeface="Arial"/>
                <a:cs typeface="Arial"/>
              </a:rPr>
              <a:t>w</a:t>
            </a:r>
            <a:r>
              <a:rPr lang="pt-BR" sz="1400" spc="-5" dirty="0">
                <a:latin typeface="Arial"/>
                <a:cs typeface="Arial"/>
              </a:rPr>
              <a:t>ork</a:t>
            </a:r>
            <a:r>
              <a:rPr lang="pt-BR" sz="1400" dirty="0">
                <a:latin typeface="Arial"/>
                <a:cs typeface="Arial"/>
              </a:rPr>
              <a:t>s</a:t>
            </a:r>
            <a:r>
              <a:rPr lang="pt-BR" sz="1400" spc="25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de</a:t>
            </a:r>
            <a:r>
              <a:rPr lang="pt-BR" sz="1400" spc="-5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de</a:t>
            </a:r>
            <a:r>
              <a:rPr lang="pt-BR" sz="1400" dirty="0">
                <a:latin typeface="Arial"/>
                <a:cs typeface="Arial"/>
              </a:rPr>
              <a:t>se</a:t>
            </a:r>
            <a:r>
              <a:rPr lang="pt-BR" sz="1400" spc="-5" dirty="0">
                <a:latin typeface="Arial"/>
                <a:cs typeface="Arial"/>
              </a:rPr>
              <a:t>n</a:t>
            </a:r>
            <a:r>
              <a:rPr lang="pt-BR" sz="1400" dirty="0">
                <a:latin typeface="Arial"/>
                <a:cs typeface="Arial"/>
              </a:rPr>
              <a:t>vo</a:t>
            </a:r>
            <a:r>
              <a:rPr lang="pt-BR" sz="1400" spc="-10" dirty="0">
                <a:latin typeface="Arial"/>
                <a:cs typeface="Arial"/>
              </a:rPr>
              <a:t>l</a:t>
            </a:r>
            <a:r>
              <a:rPr lang="pt-BR" sz="1400" dirty="0">
                <a:latin typeface="Arial"/>
                <a:cs typeface="Arial"/>
              </a:rPr>
              <a:t>v</a:t>
            </a:r>
            <a:r>
              <a:rPr lang="pt-BR" sz="1400" spc="-10" dirty="0">
                <a:latin typeface="Arial"/>
                <a:cs typeface="Arial"/>
              </a:rPr>
              <a:t>i</a:t>
            </a:r>
            <a:r>
              <a:rPr lang="pt-BR" sz="1400" dirty="0">
                <a:latin typeface="Arial"/>
                <a:cs typeface="Arial"/>
              </a:rPr>
              <a:t>m</a:t>
            </a:r>
            <a:r>
              <a:rPr lang="pt-BR" sz="1400" spc="-5" dirty="0">
                <a:latin typeface="Arial"/>
                <a:cs typeface="Arial"/>
              </a:rPr>
              <a:t>en</a:t>
            </a:r>
            <a:r>
              <a:rPr lang="pt-BR" sz="1400" dirty="0">
                <a:latin typeface="Arial"/>
                <a:cs typeface="Arial"/>
              </a:rPr>
              <a:t>t</a:t>
            </a:r>
            <a:r>
              <a:rPr lang="pt-BR" sz="1400" spc="-15" dirty="0">
                <a:latin typeface="Arial"/>
                <a:cs typeface="Arial"/>
              </a:rPr>
              <a:t>o</a:t>
            </a:r>
            <a:r>
              <a:rPr lang="pt-BR" sz="1400" dirty="0">
                <a:latin typeface="Arial"/>
                <a:cs typeface="Arial"/>
              </a:rPr>
              <a:t>,</a:t>
            </a:r>
            <a:r>
              <a:rPr lang="pt-BR" sz="1400" spc="40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e</a:t>
            </a:r>
            <a:r>
              <a:rPr lang="pt-BR" sz="1400" spc="20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t</a:t>
            </a:r>
            <a:r>
              <a:rPr lang="pt-BR" sz="1400" spc="-15" dirty="0">
                <a:latin typeface="Arial"/>
                <a:cs typeface="Arial"/>
              </a:rPr>
              <a:t>e</a:t>
            </a:r>
            <a:r>
              <a:rPr lang="pt-BR" sz="1400" dirty="0">
                <a:latin typeface="Arial"/>
                <a:cs typeface="Arial"/>
              </a:rPr>
              <a:t>m</a:t>
            </a:r>
            <a:r>
              <a:rPr lang="pt-BR" sz="1400" spc="-15" dirty="0">
                <a:latin typeface="Arial"/>
                <a:cs typeface="Arial"/>
              </a:rPr>
              <a:t>a</a:t>
            </a:r>
            <a:r>
              <a:rPr lang="pt-BR" sz="1400" dirty="0">
                <a:latin typeface="Arial"/>
                <a:cs typeface="Arial"/>
              </a:rPr>
              <a:t>s</a:t>
            </a:r>
            <a:r>
              <a:rPr lang="pt-BR" sz="1400" spc="35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pe</a:t>
            </a:r>
            <a:r>
              <a:rPr lang="pt-BR" sz="1400" dirty="0">
                <a:latin typeface="Arial"/>
                <a:cs typeface="Arial"/>
              </a:rPr>
              <a:t>rso</a:t>
            </a:r>
            <a:r>
              <a:rPr lang="pt-BR" sz="1400" spc="-5" dirty="0">
                <a:latin typeface="Arial"/>
                <a:cs typeface="Arial"/>
              </a:rPr>
              <a:t>na</a:t>
            </a:r>
            <a:r>
              <a:rPr lang="pt-BR" sz="1400" spc="-10" dirty="0">
                <a:latin typeface="Arial"/>
                <a:cs typeface="Arial"/>
              </a:rPr>
              <a:t>li</a:t>
            </a:r>
            <a:r>
              <a:rPr lang="pt-BR" sz="1400" dirty="0">
                <a:latin typeface="Arial"/>
                <a:cs typeface="Arial"/>
              </a:rPr>
              <a:t>za</a:t>
            </a:r>
            <a:r>
              <a:rPr lang="pt-BR" sz="1400" spc="-5" dirty="0">
                <a:latin typeface="Arial"/>
                <a:cs typeface="Arial"/>
              </a:rPr>
              <a:t>do</a:t>
            </a:r>
            <a:r>
              <a:rPr lang="pt-BR" sz="1400" spc="-15" dirty="0">
                <a:latin typeface="Arial"/>
                <a:cs typeface="Arial"/>
              </a:rPr>
              <a:t>s</a:t>
            </a:r>
            <a:r>
              <a:rPr lang="pt-BR" sz="1400" dirty="0">
                <a:latin typeface="Arial"/>
                <a:cs typeface="Arial"/>
              </a:rPr>
              <a:t>.</a:t>
            </a:r>
          </a:p>
          <a:p>
            <a:pPr marL="469265" marR="323215" indent="-227965">
              <a:lnSpc>
                <a:spcPts val="1270"/>
              </a:lnSpc>
              <a:spcBef>
                <a:spcPts val="25"/>
              </a:spcBef>
              <a:buFont typeface="Arial"/>
              <a:buAutoNum type="arabicPeriod" startAt="2"/>
              <a:tabLst>
                <a:tab pos="469900" algn="l"/>
              </a:tabLst>
            </a:pPr>
            <a:r>
              <a:rPr lang="pt-BR" sz="1400" b="1" dirty="0">
                <a:latin typeface="Arial"/>
                <a:cs typeface="Arial"/>
              </a:rPr>
              <a:t>Integra</a:t>
            </a:r>
            <a:r>
              <a:rPr lang="pt-BR" sz="1400" b="1" spc="-5" dirty="0">
                <a:latin typeface="Arial"/>
                <a:cs typeface="Arial"/>
              </a:rPr>
              <a:t>çã</a:t>
            </a:r>
            <a:r>
              <a:rPr lang="pt-BR" sz="1400" b="1" dirty="0">
                <a:latin typeface="Arial"/>
                <a:cs typeface="Arial"/>
              </a:rPr>
              <a:t>o</a:t>
            </a:r>
            <a:r>
              <a:rPr lang="pt-BR" sz="1400" b="1" spc="20" dirty="0">
                <a:latin typeface="Times New Roman"/>
                <a:cs typeface="Times New Roman"/>
              </a:rPr>
              <a:t> </a:t>
            </a:r>
            <a:r>
              <a:rPr lang="pt-BR" sz="1400" b="1" spc="-5" dirty="0">
                <a:latin typeface="Arial"/>
                <a:cs typeface="Arial"/>
              </a:rPr>
              <a:t>co</a:t>
            </a:r>
            <a:r>
              <a:rPr lang="pt-BR" sz="1400" b="1" dirty="0">
                <a:latin typeface="Arial"/>
                <a:cs typeface="Arial"/>
              </a:rPr>
              <a:t>m</a:t>
            </a:r>
            <a:r>
              <a:rPr lang="pt-BR" sz="1400" b="1" spc="15" dirty="0">
                <a:latin typeface="Times New Roman"/>
                <a:cs typeface="Times New Roman"/>
              </a:rPr>
              <a:t> </a:t>
            </a:r>
            <a:r>
              <a:rPr lang="pt-BR" sz="1400" b="1" dirty="0">
                <a:latin typeface="Arial"/>
                <a:cs typeface="Arial"/>
              </a:rPr>
              <a:t>G</a:t>
            </a:r>
            <a:r>
              <a:rPr lang="pt-BR" sz="1400" b="1" spc="-10" dirty="0">
                <a:latin typeface="Arial"/>
                <a:cs typeface="Arial"/>
              </a:rPr>
              <a:t>i</a:t>
            </a:r>
            <a:r>
              <a:rPr lang="pt-BR" sz="1400" b="1" spc="5" dirty="0">
                <a:latin typeface="Arial"/>
                <a:cs typeface="Arial"/>
              </a:rPr>
              <a:t>t</a:t>
            </a:r>
            <a:r>
              <a:rPr lang="pt-BR" sz="1400" dirty="0">
                <a:latin typeface="Arial"/>
                <a:cs typeface="Arial"/>
              </a:rPr>
              <a:t>:</a:t>
            </a:r>
            <a:r>
              <a:rPr lang="pt-BR" sz="1400" spc="25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O</a:t>
            </a:r>
            <a:r>
              <a:rPr lang="pt-BR" sz="1400" spc="15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V</a:t>
            </a:r>
            <a:r>
              <a:rPr lang="pt-BR" sz="1400" dirty="0">
                <a:latin typeface="Arial"/>
                <a:cs typeface="Arial"/>
              </a:rPr>
              <a:t>S</a:t>
            </a:r>
            <a:r>
              <a:rPr lang="pt-BR" sz="1400" spc="30" dirty="0">
                <a:latin typeface="Times New Roman"/>
                <a:cs typeface="Times New Roman"/>
              </a:rPr>
              <a:t> </a:t>
            </a:r>
            <a:r>
              <a:rPr lang="pt-BR" sz="1400" spc="-10" dirty="0">
                <a:latin typeface="Arial"/>
                <a:cs typeface="Arial"/>
              </a:rPr>
              <a:t>C</a:t>
            </a:r>
            <a:r>
              <a:rPr lang="pt-BR" sz="1400" spc="-5" dirty="0">
                <a:latin typeface="Arial"/>
                <a:cs typeface="Arial"/>
              </a:rPr>
              <a:t>od</a:t>
            </a:r>
            <a:r>
              <a:rPr lang="pt-BR" sz="1400" dirty="0">
                <a:latin typeface="Arial"/>
                <a:cs typeface="Arial"/>
              </a:rPr>
              <a:t>e</a:t>
            </a:r>
            <a:r>
              <a:rPr lang="pt-BR" sz="1400" spc="3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possu</a:t>
            </a:r>
            <a:r>
              <a:rPr lang="pt-BR" sz="1400" dirty="0">
                <a:latin typeface="Arial"/>
                <a:cs typeface="Arial"/>
              </a:rPr>
              <a:t>i</a:t>
            </a:r>
            <a:r>
              <a:rPr lang="pt-BR" sz="1400" spc="25" dirty="0">
                <a:latin typeface="Times New Roman"/>
                <a:cs typeface="Times New Roman"/>
              </a:rPr>
              <a:t> </a:t>
            </a:r>
            <a:r>
              <a:rPr lang="pt-BR" sz="1400" spc="-10" dirty="0">
                <a:latin typeface="Arial"/>
                <a:cs typeface="Arial"/>
              </a:rPr>
              <a:t>i</a:t>
            </a:r>
            <a:r>
              <a:rPr lang="pt-BR" sz="1400" spc="-5" dirty="0">
                <a:latin typeface="Arial"/>
                <a:cs typeface="Arial"/>
              </a:rPr>
              <a:t>nte</a:t>
            </a:r>
            <a:r>
              <a:rPr lang="pt-BR" sz="1400" spc="-15" dirty="0">
                <a:latin typeface="Arial"/>
                <a:cs typeface="Arial"/>
              </a:rPr>
              <a:t>g</a:t>
            </a:r>
            <a:r>
              <a:rPr lang="pt-BR" sz="1400" dirty="0">
                <a:latin typeface="Arial"/>
                <a:cs typeface="Arial"/>
              </a:rPr>
              <a:t>r</a:t>
            </a:r>
            <a:r>
              <a:rPr lang="pt-BR" sz="1400" spc="-5" dirty="0">
                <a:latin typeface="Arial"/>
                <a:cs typeface="Arial"/>
              </a:rPr>
              <a:t>a</a:t>
            </a:r>
            <a:r>
              <a:rPr lang="pt-BR" sz="1400" spc="-15" dirty="0">
                <a:latin typeface="Arial"/>
                <a:cs typeface="Arial"/>
              </a:rPr>
              <a:t>ç</a:t>
            </a:r>
            <a:r>
              <a:rPr lang="pt-BR" sz="1400" spc="-5" dirty="0">
                <a:latin typeface="Arial"/>
                <a:cs typeface="Arial"/>
              </a:rPr>
              <a:t>ã</a:t>
            </a:r>
            <a:r>
              <a:rPr lang="pt-BR" sz="1400" dirty="0">
                <a:latin typeface="Arial"/>
                <a:cs typeface="Arial"/>
              </a:rPr>
              <a:t>o</a:t>
            </a:r>
            <a:r>
              <a:rPr lang="pt-BR" sz="1400" spc="3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na</a:t>
            </a:r>
            <a:r>
              <a:rPr lang="pt-BR" sz="1400" dirty="0">
                <a:latin typeface="Arial"/>
                <a:cs typeface="Arial"/>
              </a:rPr>
              <a:t>t</a:t>
            </a:r>
            <a:r>
              <a:rPr lang="pt-BR" sz="1400" spc="-10" dirty="0">
                <a:latin typeface="Arial"/>
                <a:cs typeface="Arial"/>
              </a:rPr>
              <a:t>i</a:t>
            </a:r>
            <a:r>
              <a:rPr lang="pt-BR" sz="1400" dirty="0">
                <a:latin typeface="Arial"/>
                <a:cs typeface="Arial"/>
              </a:rPr>
              <a:t>va</a:t>
            </a:r>
            <a:r>
              <a:rPr lang="pt-BR" sz="1400" spc="20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com</a:t>
            </a:r>
            <a:r>
              <a:rPr lang="pt-BR" sz="1400" spc="25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G</a:t>
            </a:r>
            <a:r>
              <a:rPr lang="pt-BR" sz="1400" spc="-20" dirty="0">
                <a:latin typeface="Arial"/>
                <a:cs typeface="Arial"/>
              </a:rPr>
              <a:t>i</a:t>
            </a:r>
            <a:r>
              <a:rPr lang="pt-BR" sz="1400" dirty="0">
                <a:latin typeface="Arial"/>
                <a:cs typeface="Arial"/>
              </a:rPr>
              <a:t>t,</a:t>
            </a:r>
            <a:r>
              <a:rPr lang="pt-BR" sz="1400" spc="30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o</a:t>
            </a:r>
            <a:r>
              <a:rPr lang="pt-BR" sz="1400" spc="3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qu</a:t>
            </a:r>
            <a:r>
              <a:rPr lang="pt-BR" sz="1400" dirty="0">
                <a:latin typeface="Arial"/>
                <a:cs typeface="Arial"/>
              </a:rPr>
              <a:t>e</a:t>
            </a:r>
            <a:r>
              <a:rPr lang="pt-BR" sz="1400" spc="10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f</a:t>
            </a:r>
            <a:r>
              <a:rPr lang="pt-BR" sz="1400" spc="-5" dirty="0">
                <a:latin typeface="Arial"/>
                <a:cs typeface="Arial"/>
              </a:rPr>
              <a:t>ac</a:t>
            </a:r>
            <a:r>
              <a:rPr lang="pt-BR" sz="1400" spc="-10" dirty="0">
                <a:latin typeface="Arial"/>
                <a:cs typeface="Arial"/>
              </a:rPr>
              <a:t>ili</a:t>
            </a:r>
            <a:r>
              <a:rPr lang="pt-BR" sz="1400" dirty="0">
                <a:latin typeface="Arial"/>
                <a:cs typeface="Arial"/>
              </a:rPr>
              <a:t>ta</a:t>
            </a:r>
            <a:r>
              <a:rPr lang="pt-BR" sz="1400" spc="30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o</a:t>
            </a:r>
            <a:r>
              <a:rPr lang="pt-BR" sz="1400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versi</a:t>
            </a:r>
            <a:r>
              <a:rPr lang="pt-BR" sz="1400" spc="-5" dirty="0">
                <a:latin typeface="Arial"/>
                <a:cs typeface="Arial"/>
              </a:rPr>
              <a:t>ona</a:t>
            </a:r>
            <a:r>
              <a:rPr lang="pt-BR" sz="1400" dirty="0">
                <a:latin typeface="Arial"/>
                <a:cs typeface="Arial"/>
              </a:rPr>
              <a:t>m</a:t>
            </a:r>
            <a:r>
              <a:rPr lang="pt-BR" sz="1400" spc="-5" dirty="0">
                <a:latin typeface="Arial"/>
                <a:cs typeface="Arial"/>
              </a:rPr>
              <a:t>e</a:t>
            </a:r>
            <a:r>
              <a:rPr lang="pt-BR" sz="1400" spc="-20" dirty="0">
                <a:latin typeface="Arial"/>
                <a:cs typeface="Arial"/>
              </a:rPr>
              <a:t>n</a:t>
            </a:r>
            <a:r>
              <a:rPr lang="pt-BR" sz="1400" dirty="0">
                <a:latin typeface="Arial"/>
                <a:cs typeface="Arial"/>
              </a:rPr>
              <a:t>to</a:t>
            </a:r>
            <a:r>
              <a:rPr lang="pt-BR" sz="1400" spc="30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e</a:t>
            </a:r>
            <a:r>
              <a:rPr lang="pt-BR" sz="1400" spc="25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o</a:t>
            </a:r>
            <a:r>
              <a:rPr lang="pt-BR" sz="1400" spc="30" dirty="0">
                <a:latin typeface="Times New Roman"/>
                <a:cs typeface="Times New Roman"/>
              </a:rPr>
              <a:t> </a:t>
            </a:r>
            <a:r>
              <a:rPr lang="pt-BR" sz="1400" spc="-10" dirty="0">
                <a:latin typeface="Arial"/>
                <a:cs typeface="Arial"/>
              </a:rPr>
              <a:t>c</a:t>
            </a:r>
            <a:r>
              <a:rPr lang="pt-BR" sz="1400" spc="-5" dirty="0">
                <a:latin typeface="Arial"/>
                <a:cs typeface="Arial"/>
              </a:rPr>
              <a:t>on</a:t>
            </a:r>
            <a:r>
              <a:rPr lang="pt-BR" sz="1400" spc="-10" dirty="0">
                <a:latin typeface="Arial"/>
                <a:cs typeface="Arial"/>
              </a:rPr>
              <a:t>tr</a:t>
            </a:r>
            <a:r>
              <a:rPr lang="pt-BR" sz="1400" spc="-5" dirty="0">
                <a:latin typeface="Arial"/>
                <a:cs typeface="Arial"/>
              </a:rPr>
              <a:t>o</a:t>
            </a:r>
            <a:r>
              <a:rPr lang="pt-BR" sz="1400" spc="-10" dirty="0">
                <a:latin typeface="Arial"/>
                <a:cs typeface="Arial"/>
              </a:rPr>
              <a:t>l</a:t>
            </a:r>
            <a:r>
              <a:rPr lang="pt-BR" sz="1400" dirty="0">
                <a:latin typeface="Arial"/>
                <a:cs typeface="Arial"/>
              </a:rPr>
              <a:t>e</a:t>
            </a:r>
            <a:r>
              <a:rPr lang="pt-BR" sz="1400" spc="3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d</a:t>
            </a:r>
            <a:r>
              <a:rPr lang="pt-BR" sz="1400" dirty="0">
                <a:latin typeface="Arial"/>
                <a:cs typeface="Arial"/>
              </a:rPr>
              <a:t>e</a:t>
            </a:r>
            <a:r>
              <a:rPr lang="pt-BR" sz="1400" spc="35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có</a:t>
            </a:r>
            <a:r>
              <a:rPr lang="pt-BR" sz="1400" spc="-5" dirty="0">
                <a:latin typeface="Arial"/>
                <a:cs typeface="Arial"/>
              </a:rPr>
              <a:t>d</a:t>
            </a:r>
            <a:r>
              <a:rPr lang="pt-BR" sz="1400" spc="-10" dirty="0">
                <a:latin typeface="Arial"/>
                <a:cs typeface="Arial"/>
              </a:rPr>
              <a:t>i</a:t>
            </a:r>
            <a:r>
              <a:rPr lang="pt-BR" sz="1400" spc="-5" dirty="0">
                <a:latin typeface="Arial"/>
                <a:cs typeface="Arial"/>
              </a:rPr>
              <a:t>g</a:t>
            </a:r>
            <a:r>
              <a:rPr lang="pt-BR" sz="1400" dirty="0">
                <a:latin typeface="Arial"/>
                <a:cs typeface="Arial"/>
              </a:rPr>
              <a:t>o</a:t>
            </a:r>
            <a:r>
              <a:rPr lang="pt-BR" sz="1400" spc="3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d</a:t>
            </a:r>
            <a:r>
              <a:rPr lang="pt-BR" sz="1400" spc="-10" dirty="0">
                <a:latin typeface="Arial"/>
                <a:cs typeface="Arial"/>
              </a:rPr>
              <a:t>i</a:t>
            </a:r>
            <a:r>
              <a:rPr lang="pt-BR" sz="1400" dirty="0">
                <a:latin typeface="Arial"/>
                <a:cs typeface="Arial"/>
              </a:rPr>
              <a:t>r</a:t>
            </a:r>
            <a:r>
              <a:rPr lang="pt-BR" sz="1400" spc="-15" dirty="0">
                <a:latin typeface="Arial"/>
                <a:cs typeface="Arial"/>
              </a:rPr>
              <a:t>e</a:t>
            </a:r>
            <a:r>
              <a:rPr lang="pt-BR" sz="1400" dirty="0">
                <a:latin typeface="Arial"/>
                <a:cs typeface="Arial"/>
              </a:rPr>
              <a:t>t</a:t>
            </a:r>
            <a:r>
              <a:rPr lang="pt-BR" sz="1400" spc="-5" dirty="0">
                <a:latin typeface="Arial"/>
                <a:cs typeface="Arial"/>
              </a:rPr>
              <a:t>ame</a:t>
            </a:r>
            <a:r>
              <a:rPr lang="pt-BR" sz="1400" spc="-15" dirty="0">
                <a:latin typeface="Arial"/>
                <a:cs typeface="Arial"/>
              </a:rPr>
              <a:t>n</a:t>
            </a:r>
            <a:r>
              <a:rPr lang="pt-BR" sz="1400" spc="-10" dirty="0">
                <a:latin typeface="Arial"/>
                <a:cs typeface="Arial"/>
              </a:rPr>
              <a:t>t</a:t>
            </a:r>
            <a:r>
              <a:rPr lang="pt-BR" sz="1400" dirty="0">
                <a:latin typeface="Arial"/>
                <a:cs typeface="Arial"/>
              </a:rPr>
              <a:t>e</a:t>
            </a:r>
            <a:r>
              <a:rPr lang="pt-BR" sz="1400" spc="3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d</a:t>
            </a:r>
            <a:r>
              <a:rPr lang="pt-BR" sz="1400" dirty="0">
                <a:latin typeface="Arial"/>
                <a:cs typeface="Arial"/>
              </a:rPr>
              <a:t>o</a:t>
            </a:r>
            <a:r>
              <a:rPr lang="pt-BR" sz="1400" spc="35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ed</a:t>
            </a:r>
            <a:r>
              <a:rPr lang="pt-BR" sz="1400" spc="-10" dirty="0">
                <a:latin typeface="Arial"/>
                <a:cs typeface="Arial"/>
              </a:rPr>
              <a:t>i</a:t>
            </a:r>
            <a:r>
              <a:rPr lang="pt-BR" sz="1400" dirty="0">
                <a:latin typeface="Arial"/>
                <a:cs typeface="Arial"/>
              </a:rPr>
              <a:t>t</a:t>
            </a:r>
            <a:r>
              <a:rPr lang="pt-BR" sz="1400" spc="-15" dirty="0">
                <a:latin typeface="Arial"/>
                <a:cs typeface="Arial"/>
              </a:rPr>
              <a:t>o</a:t>
            </a:r>
            <a:r>
              <a:rPr lang="pt-BR" sz="1400" dirty="0">
                <a:latin typeface="Arial"/>
                <a:cs typeface="Arial"/>
              </a:rPr>
              <a:t>r.</a:t>
            </a:r>
          </a:p>
          <a:p>
            <a:pPr marL="469265" indent="-227965">
              <a:lnSpc>
                <a:spcPts val="1195"/>
              </a:lnSpc>
              <a:buFont typeface="Arial"/>
              <a:buAutoNum type="arabicPeriod" startAt="2"/>
              <a:tabLst>
                <a:tab pos="469900" algn="l"/>
              </a:tabLst>
            </a:pPr>
            <a:r>
              <a:rPr lang="pt-BR" sz="1400" b="1" spc="-10" dirty="0">
                <a:latin typeface="Arial"/>
                <a:cs typeface="Arial"/>
              </a:rPr>
              <a:t>D</a:t>
            </a:r>
            <a:r>
              <a:rPr lang="pt-BR" sz="1400" b="1" spc="-5" dirty="0">
                <a:latin typeface="Arial"/>
                <a:cs typeface="Arial"/>
              </a:rPr>
              <a:t>ep</a:t>
            </a:r>
            <a:r>
              <a:rPr lang="pt-BR" sz="1400" b="1" dirty="0">
                <a:latin typeface="Arial"/>
                <a:cs typeface="Arial"/>
              </a:rPr>
              <a:t>ura</a:t>
            </a:r>
            <a:r>
              <a:rPr lang="pt-BR" sz="1400" b="1" spc="-5" dirty="0">
                <a:latin typeface="Arial"/>
                <a:cs typeface="Arial"/>
              </a:rPr>
              <a:t>ção</a:t>
            </a:r>
            <a:r>
              <a:rPr lang="pt-BR" sz="1400" dirty="0">
                <a:latin typeface="Arial"/>
                <a:cs typeface="Arial"/>
              </a:rPr>
              <a:t>:</a:t>
            </a:r>
            <a:r>
              <a:rPr lang="pt-BR" sz="1400" spc="25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O</a:t>
            </a:r>
            <a:r>
              <a:rPr lang="pt-BR" sz="1400" spc="40" dirty="0">
                <a:latin typeface="Times New Roman"/>
                <a:cs typeface="Times New Roman"/>
              </a:rPr>
              <a:t> </a:t>
            </a:r>
            <a:r>
              <a:rPr lang="pt-BR" sz="1400" spc="-15" dirty="0">
                <a:latin typeface="Arial"/>
                <a:cs typeface="Arial"/>
              </a:rPr>
              <a:t>d</a:t>
            </a:r>
            <a:r>
              <a:rPr lang="pt-BR" sz="1400" spc="-5" dirty="0">
                <a:latin typeface="Arial"/>
                <a:cs typeface="Arial"/>
              </a:rPr>
              <a:t>epurad</a:t>
            </a:r>
            <a:r>
              <a:rPr lang="pt-BR" sz="1400" spc="-20" dirty="0">
                <a:latin typeface="Arial"/>
                <a:cs typeface="Arial"/>
              </a:rPr>
              <a:t>o</a:t>
            </a:r>
            <a:r>
              <a:rPr lang="pt-BR" sz="1400" dirty="0">
                <a:latin typeface="Arial"/>
                <a:cs typeface="Arial"/>
              </a:rPr>
              <a:t>r</a:t>
            </a:r>
            <a:r>
              <a:rPr lang="pt-BR" sz="1400" spc="35" dirty="0">
                <a:latin typeface="Times New Roman"/>
                <a:cs typeface="Times New Roman"/>
              </a:rPr>
              <a:t> </a:t>
            </a:r>
            <a:r>
              <a:rPr lang="pt-BR" sz="1400" spc="-10" dirty="0">
                <a:latin typeface="Arial"/>
                <a:cs typeface="Arial"/>
              </a:rPr>
              <a:t>i</a:t>
            </a:r>
            <a:r>
              <a:rPr lang="pt-BR" sz="1400" spc="-5" dirty="0">
                <a:latin typeface="Arial"/>
                <a:cs typeface="Arial"/>
              </a:rPr>
              <a:t>nte</a:t>
            </a:r>
            <a:r>
              <a:rPr lang="pt-BR" sz="1400" spc="-15" dirty="0">
                <a:latin typeface="Arial"/>
                <a:cs typeface="Arial"/>
              </a:rPr>
              <a:t>g</a:t>
            </a:r>
            <a:r>
              <a:rPr lang="pt-BR" sz="1400" dirty="0">
                <a:latin typeface="Arial"/>
                <a:cs typeface="Arial"/>
              </a:rPr>
              <a:t>r</a:t>
            </a:r>
            <a:r>
              <a:rPr lang="pt-BR" sz="1400" spc="-5" dirty="0">
                <a:latin typeface="Arial"/>
                <a:cs typeface="Arial"/>
              </a:rPr>
              <a:t>ad</a:t>
            </a:r>
            <a:r>
              <a:rPr lang="pt-BR" sz="1400" dirty="0">
                <a:latin typeface="Arial"/>
                <a:cs typeface="Arial"/>
              </a:rPr>
              <a:t>o</a:t>
            </a:r>
            <a:r>
              <a:rPr lang="pt-BR" sz="1400" spc="3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p</a:t>
            </a:r>
            <a:r>
              <a:rPr lang="pt-BR" sz="1400" spc="-15" dirty="0">
                <a:latin typeface="Arial"/>
                <a:cs typeface="Arial"/>
              </a:rPr>
              <a:t>e</a:t>
            </a:r>
            <a:r>
              <a:rPr lang="pt-BR" sz="1400" dirty="0">
                <a:latin typeface="Arial"/>
                <a:cs typeface="Arial"/>
              </a:rPr>
              <a:t>rm</a:t>
            </a:r>
            <a:r>
              <a:rPr lang="pt-BR" sz="1400" spc="-20" dirty="0">
                <a:latin typeface="Arial"/>
                <a:cs typeface="Arial"/>
              </a:rPr>
              <a:t>i</a:t>
            </a:r>
            <a:r>
              <a:rPr lang="pt-BR" sz="1400" dirty="0">
                <a:latin typeface="Arial"/>
                <a:cs typeface="Arial"/>
              </a:rPr>
              <a:t>te</a:t>
            </a:r>
            <a:r>
              <a:rPr lang="pt-BR" sz="1400" spc="3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ao</a:t>
            </a:r>
            <a:r>
              <a:rPr lang="pt-BR" sz="1400" dirty="0">
                <a:latin typeface="Arial"/>
                <a:cs typeface="Arial"/>
              </a:rPr>
              <a:t>s</a:t>
            </a:r>
            <a:r>
              <a:rPr lang="pt-BR" sz="1400" spc="20" dirty="0">
                <a:latin typeface="Times New Roman"/>
                <a:cs typeface="Times New Roman"/>
              </a:rPr>
              <a:t> </a:t>
            </a:r>
            <a:r>
              <a:rPr lang="pt-BR" sz="1400" spc="-15" dirty="0">
                <a:latin typeface="Arial"/>
                <a:cs typeface="Arial"/>
              </a:rPr>
              <a:t>d</a:t>
            </a:r>
            <a:r>
              <a:rPr lang="pt-BR" sz="1400" spc="-5" dirty="0">
                <a:latin typeface="Arial"/>
                <a:cs typeface="Arial"/>
              </a:rPr>
              <a:t>esenvo</a:t>
            </a:r>
            <a:r>
              <a:rPr lang="pt-BR" sz="1400" spc="-10" dirty="0">
                <a:latin typeface="Arial"/>
                <a:cs typeface="Arial"/>
              </a:rPr>
              <a:t>l</a:t>
            </a:r>
            <a:r>
              <a:rPr lang="pt-BR" sz="1400" dirty="0">
                <a:latin typeface="Arial"/>
                <a:cs typeface="Arial"/>
              </a:rPr>
              <a:t>ve</a:t>
            </a:r>
            <a:r>
              <a:rPr lang="pt-BR" sz="1400" spc="-5" dirty="0">
                <a:latin typeface="Arial"/>
                <a:cs typeface="Arial"/>
              </a:rPr>
              <a:t>dore</a:t>
            </a:r>
            <a:r>
              <a:rPr lang="pt-BR" sz="1400" dirty="0">
                <a:latin typeface="Arial"/>
                <a:cs typeface="Arial"/>
              </a:rPr>
              <a:t>s</a:t>
            </a:r>
            <a:r>
              <a:rPr lang="pt-BR" sz="1400" spc="35" dirty="0">
                <a:latin typeface="Times New Roman"/>
                <a:cs typeface="Times New Roman"/>
              </a:rPr>
              <a:t> </a:t>
            </a:r>
            <a:r>
              <a:rPr lang="pt-BR" sz="1400" spc="-15" dirty="0">
                <a:latin typeface="Arial"/>
                <a:cs typeface="Arial"/>
              </a:rPr>
              <a:t>e</a:t>
            </a:r>
            <a:r>
              <a:rPr lang="pt-BR" sz="1400" dirty="0">
                <a:latin typeface="Arial"/>
                <a:cs typeface="Arial"/>
              </a:rPr>
              <a:t>xec</a:t>
            </a:r>
            <a:r>
              <a:rPr lang="pt-BR" sz="1400" spc="-5" dirty="0">
                <a:latin typeface="Arial"/>
                <a:cs typeface="Arial"/>
              </a:rPr>
              <a:t>u</a:t>
            </a:r>
            <a:r>
              <a:rPr lang="pt-BR" sz="1400" dirty="0">
                <a:latin typeface="Arial"/>
                <a:cs typeface="Arial"/>
              </a:rPr>
              <a:t>t</a:t>
            </a:r>
            <a:r>
              <a:rPr lang="pt-BR" sz="1400" spc="-15" dirty="0">
                <a:latin typeface="Arial"/>
                <a:cs typeface="Arial"/>
              </a:rPr>
              <a:t>a</a:t>
            </a:r>
            <a:r>
              <a:rPr lang="pt-BR" sz="1400" dirty="0">
                <a:latin typeface="Arial"/>
                <a:cs typeface="Arial"/>
              </a:rPr>
              <a:t>r</a:t>
            </a:r>
            <a:r>
              <a:rPr lang="pt-BR" sz="1400" spc="25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e</a:t>
            </a:r>
            <a:r>
              <a:rPr lang="pt-BR" sz="1400" spc="20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t</a:t>
            </a:r>
            <a:r>
              <a:rPr lang="pt-BR" sz="1400" spc="-5" dirty="0">
                <a:latin typeface="Arial"/>
                <a:cs typeface="Arial"/>
              </a:rPr>
              <a:t>est</a:t>
            </a:r>
            <a:r>
              <a:rPr lang="pt-BR" sz="1400" spc="-15" dirty="0">
                <a:latin typeface="Arial"/>
                <a:cs typeface="Arial"/>
              </a:rPr>
              <a:t>a</a:t>
            </a:r>
            <a:r>
              <a:rPr lang="pt-BR" sz="1400" dirty="0">
                <a:latin typeface="Arial"/>
                <a:cs typeface="Arial"/>
              </a:rPr>
              <a:t>r</a:t>
            </a:r>
            <a:r>
              <a:rPr lang="pt-BR" sz="1400" spc="35" dirty="0">
                <a:latin typeface="Times New Roman"/>
                <a:cs typeface="Times New Roman"/>
              </a:rPr>
              <a:t> </a:t>
            </a:r>
            <a:r>
              <a:rPr lang="pt-BR" sz="1400" spc="-15" dirty="0">
                <a:latin typeface="Arial"/>
                <a:cs typeface="Arial"/>
              </a:rPr>
              <a:t>s</a:t>
            </a:r>
            <a:r>
              <a:rPr lang="pt-BR" sz="1400" spc="-5" dirty="0">
                <a:latin typeface="Arial"/>
                <a:cs typeface="Arial"/>
              </a:rPr>
              <a:t>eu</a:t>
            </a:r>
            <a:endParaRPr lang="pt-BR" sz="1400" dirty="0">
              <a:latin typeface="Arial"/>
              <a:cs typeface="Arial"/>
            </a:endParaRPr>
          </a:p>
          <a:p>
            <a:pPr marL="469265">
              <a:lnSpc>
                <a:spcPts val="1265"/>
              </a:lnSpc>
            </a:pPr>
            <a:r>
              <a:rPr lang="pt-BR" sz="1400" dirty="0">
                <a:latin typeface="Arial"/>
                <a:cs typeface="Arial"/>
              </a:rPr>
              <a:t>có</a:t>
            </a:r>
            <a:r>
              <a:rPr lang="pt-BR" sz="1400" spc="-5" dirty="0">
                <a:latin typeface="Arial"/>
                <a:cs typeface="Arial"/>
              </a:rPr>
              <a:t>d</a:t>
            </a:r>
            <a:r>
              <a:rPr lang="pt-BR" sz="1400" spc="-10" dirty="0">
                <a:latin typeface="Arial"/>
                <a:cs typeface="Arial"/>
              </a:rPr>
              <a:t>i</a:t>
            </a:r>
            <a:r>
              <a:rPr lang="pt-BR" sz="1400" spc="-5" dirty="0">
                <a:latin typeface="Arial"/>
                <a:cs typeface="Arial"/>
              </a:rPr>
              <a:t>go</a:t>
            </a:r>
            <a:r>
              <a:rPr lang="pt-BR" sz="1400" dirty="0">
                <a:latin typeface="Arial"/>
                <a:cs typeface="Arial"/>
              </a:rPr>
              <a:t>,</a:t>
            </a:r>
            <a:r>
              <a:rPr lang="pt-BR" sz="1400" spc="40" dirty="0">
                <a:latin typeface="Times New Roman"/>
                <a:cs typeface="Times New Roman"/>
              </a:rPr>
              <a:t> </a:t>
            </a:r>
            <a:r>
              <a:rPr lang="pt-BR" sz="1400" spc="-10" dirty="0">
                <a:latin typeface="Arial"/>
                <a:cs typeface="Arial"/>
              </a:rPr>
              <a:t>i</a:t>
            </a:r>
            <a:r>
              <a:rPr lang="pt-BR" sz="1400" spc="-5" dirty="0">
                <a:latin typeface="Arial"/>
                <a:cs typeface="Arial"/>
              </a:rPr>
              <a:t>dentific</a:t>
            </a:r>
            <a:r>
              <a:rPr lang="pt-BR" sz="1400" spc="-15" dirty="0">
                <a:latin typeface="Arial"/>
                <a:cs typeface="Arial"/>
              </a:rPr>
              <a:t>a</a:t>
            </a:r>
            <a:r>
              <a:rPr lang="pt-BR" sz="1400" dirty="0">
                <a:latin typeface="Arial"/>
                <a:cs typeface="Arial"/>
              </a:rPr>
              <a:t>r</a:t>
            </a:r>
            <a:r>
              <a:rPr lang="pt-BR" sz="1400" spc="35" dirty="0">
                <a:latin typeface="Times New Roman"/>
                <a:cs typeface="Times New Roman"/>
              </a:rPr>
              <a:t> </a:t>
            </a:r>
            <a:r>
              <a:rPr lang="pt-BR" sz="1400" spc="-15" dirty="0">
                <a:latin typeface="Arial"/>
                <a:cs typeface="Arial"/>
              </a:rPr>
              <a:t>e</a:t>
            </a:r>
            <a:r>
              <a:rPr lang="pt-BR" sz="1400" dirty="0">
                <a:latin typeface="Arial"/>
                <a:cs typeface="Arial"/>
              </a:rPr>
              <a:t>rr</a:t>
            </a:r>
            <a:r>
              <a:rPr lang="pt-BR" sz="1400" spc="-5" dirty="0">
                <a:latin typeface="Arial"/>
                <a:cs typeface="Arial"/>
              </a:rPr>
              <a:t>o</a:t>
            </a:r>
            <a:r>
              <a:rPr lang="pt-BR" sz="1400" dirty="0">
                <a:latin typeface="Arial"/>
                <a:cs typeface="Arial"/>
              </a:rPr>
              <a:t>s</a:t>
            </a:r>
            <a:r>
              <a:rPr lang="pt-BR" sz="1400" spc="10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e</a:t>
            </a:r>
            <a:r>
              <a:rPr lang="pt-BR" sz="1400" spc="3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o</a:t>
            </a:r>
            <a:r>
              <a:rPr lang="pt-BR" sz="1400" spc="5" dirty="0">
                <a:latin typeface="Arial"/>
                <a:cs typeface="Arial"/>
              </a:rPr>
              <a:t>t</a:t>
            </a:r>
            <a:r>
              <a:rPr lang="pt-BR" sz="1400" spc="-10" dirty="0">
                <a:latin typeface="Arial"/>
                <a:cs typeface="Arial"/>
              </a:rPr>
              <a:t>i</a:t>
            </a:r>
            <a:r>
              <a:rPr lang="pt-BR" sz="1400" dirty="0">
                <a:latin typeface="Arial"/>
                <a:cs typeface="Arial"/>
              </a:rPr>
              <a:t>m</a:t>
            </a:r>
            <a:r>
              <a:rPr lang="pt-BR" sz="1400" spc="-10" dirty="0">
                <a:latin typeface="Arial"/>
                <a:cs typeface="Arial"/>
              </a:rPr>
              <a:t>i</a:t>
            </a:r>
            <a:r>
              <a:rPr lang="pt-BR" sz="1400" dirty="0">
                <a:latin typeface="Arial"/>
                <a:cs typeface="Arial"/>
              </a:rPr>
              <a:t>z</a:t>
            </a:r>
            <a:r>
              <a:rPr lang="pt-BR" sz="1400" spc="-15" dirty="0">
                <a:latin typeface="Arial"/>
                <a:cs typeface="Arial"/>
              </a:rPr>
              <a:t>a</a:t>
            </a:r>
            <a:r>
              <a:rPr lang="pt-BR" sz="1400" dirty="0">
                <a:latin typeface="Arial"/>
                <a:cs typeface="Arial"/>
              </a:rPr>
              <a:t>r</a:t>
            </a:r>
            <a:r>
              <a:rPr lang="pt-BR" sz="1400" spc="35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o</a:t>
            </a:r>
            <a:r>
              <a:rPr lang="pt-BR" sz="1400" spc="2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de</a:t>
            </a:r>
            <a:r>
              <a:rPr lang="pt-BR" sz="1400" dirty="0">
                <a:latin typeface="Arial"/>
                <a:cs typeface="Arial"/>
              </a:rPr>
              <a:t>s</a:t>
            </a:r>
            <a:r>
              <a:rPr lang="pt-BR" sz="1400" spc="-15" dirty="0">
                <a:latin typeface="Arial"/>
                <a:cs typeface="Arial"/>
              </a:rPr>
              <a:t>e</a:t>
            </a:r>
            <a:r>
              <a:rPr lang="pt-BR" sz="1400" dirty="0">
                <a:latin typeface="Arial"/>
                <a:cs typeface="Arial"/>
              </a:rPr>
              <a:t>m</a:t>
            </a:r>
            <a:r>
              <a:rPr lang="pt-BR" sz="1400" spc="-5" dirty="0">
                <a:latin typeface="Arial"/>
                <a:cs typeface="Arial"/>
              </a:rPr>
              <a:t>pen</a:t>
            </a:r>
            <a:r>
              <a:rPr lang="pt-BR" sz="1400" spc="-20" dirty="0">
                <a:latin typeface="Arial"/>
                <a:cs typeface="Arial"/>
              </a:rPr>
              <a:t>h</a:t>
            </a:r>
            <a:r>
              <a:rPr lang="pt-BR" sz="1400" dirty="0">
                <a:latin typeface="Arial"/>
                <a:cs typeface="Arial"/>
              </a:rPr>
              <a:t>o</a:t>
            </a:r>
            <a:r>
              <a:rPr lang="pt-BR" sz="1400" spc="30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sem</a:t>
            </a:r>
            <a:r>
              <a:rPr lang="pt-BR" sz="1400" spc="25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sa</a:t>
            </a:r>
            <a:r>
              <a:rPr lang="pt-BR" sz="1400" spc="-10" dirty="0">
                <a:latin typeface="Arial"/>
                <a:cs typeface="Arial"/>
              </a:rPr>
              <a:t>i</a:t>
            </a:r>
            <a:r>
              <a:rPr lang="pt-BR" sz="1400" dirty="0">
                <a:latin typeface="Arial"/>
                <a:cs typeface="Arial"/>
              </a:rPr>
              <a:t>r</a:t>
            </a:r>
            <a:r>
              <a:rPr lang="pt-BR" sz="1400" spc="25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d</a:t>
            </a:r>
            <a:r>
              <a:rPr lang="pt-BR" sz="1400" dirty="0">
                <a:latin typeface="Arial"/>
                <a:cs typeface="Arial"/>
              </a:rPr>
              <a:t>a</a:t>
            </a:r>
            <a:r>
              <a:rPr lang="pt-BR" sz="1400" spc="30" dirty="0">
                <a:latin typeface="Times New Roman"/>
                <a:cs typeface="Times New Roman"/>
              </a:rPr>
              <a:t> </a:t>
            </a:r>
            <a:r>
              <a:rPr lang="pt-BR" sz="1400" spc="-10" dirty="0">
                <a:latin typeface="Arial"/>
                <a:cs typeface="Arial"/>
              </a:rPr>
              <a:t>i</a:t>
            </a:r>
            <a:r>
              <a:rPr lang="pt-BR" sz="1400" spc="-5" dirty="0">
                <a:latin typeface="Arial"/>
                <a:cs typeface="Arial"/>
              </a:rPr>
              <a:t>nt</a:t>
            </a:r>
            <a:r>
              <a:rPr lang="pt-BR" sz="1400" spc="-15" dirty="0">
                <a:latin typeface="Arial"/>
                <a:cs typeface="Arial"/>
              </a:rPr>
              <a:t>e</a:t>
            </a:r>
            <a:r>
              <a:rPr lang="pt-BR" sz="1400" dirty="0">
                <a:latin typeface="Arial"/>
                <a:cs typeface="Arial"/>
              </a:rPr>
              <a:t>rf</a:t>
            </a:r>
            <a:r>
              <a:rPr lang="pt-BR" sz="1400" spc="-15" dirty="0">
                <a:latin typeface="Arial"/>
                <a:cs typeface="Arial"/>
              </a:rPr>
              <a:t>a</a:t>
            </a:r>
            <a:r>
              <a:rPr lang="pt-BR" sz="1400" dirty="0">
                <a:latin typeface="Arial"/>
                <a:cs typeface="Arial"/>
              </a:rPr>
              <a:t>ce.</a:t>
            </a:r>
          </a:p>
          <a:p>
            <a:pPr marL="469265" marR="135255" indent="-227965">
              <a:lnSpc>
                <a:spcPct val="95900"/>
              </a:lnSpc>
              <a:spcBef>
                <a:spcPts val="30"/>
              </a:spcBef>
              <a:buFont typeface="Arial"/>
              <a:buAutoNum type="arabicPeriod" startAt="5"/>
              <a:tabLst>
                <a:tab pos="469900" algn="l"/>
              </a:tabLst>
            </a:pPr>
            <a:r>
              <a:rPr lang="pt-BR" sz="1400" b="1" spc="-5" dirty="0">
                <a:latin typeface="Arial"/>
                <a:cs typeface="Arial"/>
              </a:rPr>
              <a:t>Perso</a:t>
            </a:r>
            <a:r>
              <a:rPr lang="pt-BR" sz="1400" b="1" dirty="0">
                <a:latin typeface="Arial"/>
                <a:cs typeface="Arial"/>
              </a:rPr>
              <a:t>n</a:t>
            </a:r>
            <a:r>
              <a:rPr lang="pt-BR" sz="1400" b="1" spc="-5" dirty="0">
                <a:latin typeface="Arial"/>
                <a:cs typeface="Arial"/>
              </a:rPr>
              <a:t>a</a:t>
            </a:r>
            <a:r>
              <a:rPr lang="pt-BR" sz="1400" b="1" dirty="0">
                <a:latin typeface="Arial"/>
                <a:cs typeface="Arial"/>
              </a:rPr>
              <a:t>liza</a:t>
            </a:r>
            <a:r>
              <a:rPr lang="pt-BR" sz="1400" b="1" spc="-5" dirty="0">
                <a:latin typeface="Arial"/>
                <a:cs typeface="Arial"/>
              </a:rPr>
              <a:t>çã</a:t>
            </a:r>
            <a:r>
              <a:rPr lang="pt-BR" sz="1400" b="1" spc="-20" dirty="0">
                <a:latin typeface="Arial"/>
                <a:cs typeface="Arial"/>
              </a:rPr>
              <a:t>o</a:t>
            </a:r>
            <a:r>
              <a:rPr lang="pt-BR" sz="1400" dirty="0">
                <a:latin typeface="Arial"/>
                <a:cs typeface="Arial"/>
              </a:rPr>
              <a:t>:</a:t>
            </a:r>
            <a:r>
              <a:rPr lang="pt-BR" sz="1400" spc="25" dirty="0">
                <a:latin typeface="Times New Roman"/>
                <a:cs typeface="Times New Roman"/>
              </a:rPr>
              <a:t> </a:t>
            </a:r>
            <a:r>
              <a:rPr lang="pt-BR" sz="1400" spc="-10" dirty="0">
                <a:latin typeface="Arial"/>
                <a:cs typeface="Arial"/>
              </a:rPr>
              <a:t>C</a:t>
            </a:r>
            <a:r>
              <a:rPr lang="pt-BR" sz="1400" spc="-5" dirty="0">
                <a:latin typeface="Arial"/>
                <a:cs typeface="Arial"/>
              </a:rPr>
              <a:t>o</a:t>
            </a:r>
            <a:r>
              <a:rPr lang="pt-BR" sz="1400" dirty="0">
                <a:latin typeface="Arial"/>
                <a:cs typeface="Arial"/>
              </a:rPr>
              <a:t>m</a:t>
            </a:r>
            <a:r>
              <a:rPr lang="pt-BR" sz="1400" spc="25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t</a:t>
            </a:r>
            <a:r>
              <a:rPr lang="pt-BR" sz="1400" spc="-15" dirty="0">
                <a:latin typeface="Arial"/>
                <a:cs typeface="Arial"/>
              </a:rPr>
              <a:t>e</a:t>
            </a:r>
            <a:r>
              <a:rPr lang="pt-BR" sz="1400" dirty="0">
                <a:latin typeface="Arial"/>
                <a:cs typeface="Arial"/>
              </a:rPr>
              <a:t>m</a:t>
            </a:r>
            <a:r>
              <a:rPr lang="pt-BR" sz="1400" spc="-5" dirty="0">
                <a:latin typeface="Arial"/>
                <a:cs typeface="Arial"/>
              </a:rPr>
              <a:t>as</a:t>
            </a:r>
            <a:r>
              <a:rPr lang="pt-BR" sz="1400" dirty="0">
                <a:latin typeface="Arial"/>
                <a:cs typeface="Arial"/>
              </a:rPr>
              <a:t>,</a:t>
            </a:r>
            <a:r>
              <a:rPr lang="pt-BR" sz="1400" spc="25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atalho</a:t>
            </a:r>
            <a:r>
              <a:rPr lang="pt-BR" sz="1400" dirty="0">
                <a:latin typeface="Arial"/>
                <a:cs typeface="Arial"/>
              </a:rPr>
              <a:t>s</a:t>
            </a:r>
            <a:r>
              <a:rPr lang="pt-BR" sz="1400" spc="2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d</a:t>
            </a:r>
            <a:r>
              <a:rPr lang="pt-BR" sz="1400" dirty="0">
                <a:latin typeface="Arial"/>
                <a:cs typeface="Arial"/>
              </a:rPr>
              <a:t>e</a:t>
            </a:r>
            <a:r>
              <a:rPr lang="pt-BR" sz="1400" spc="20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t</a:t>
            </a:r>
            <a:r>
              <a:rPr lang="pt-BR" sz="1400" spc="-5" dirty="0">
                <a:latin typeface="Arial"/>
                <a:cs typeface="Arial"/>
              </a:rPr>
              <a:t>ec</a:t>
            </a:r>
            <a:r>
              <a:rPr lang="pt-BR" sz="1400" spc="-10" dirty="0">
                <a:latin typeface="Arial"/>
                <a:cs typeface="Arial"/>
              </a:rPr>
              <a:t>l</a:t>
            </a:r>
            <a:r>
              <a:rPr lang="pt-BR" sz="1400" spc="-5" dirty="0">
                <a:latin typeface="Arial"/>
                <a:cs typeface="Arial"/>
              </a:rPr>
              <a:t>ad</a:t>
            </a:r>
            <a:r>
              <a:rPr lang="pt-BR" sz="1400" dirty="0">
                <a:latin typeface="Arial"/>
                <a:cs typeface="Arial"/>
              </a:rPr>
              <a:t>o</a:t>
            </a:r>
            <a:r>
              <a:rPr lang="pt-BR" sz="1400" spc="20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e</a:t>
            </a:r>
            <a:r>
              <a:rPr lang="pt-BR" sz="1400" spc="30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conf</a:t>
            </a:r>
            <a:r>
              <a:rPr lang="pt-BR" sz="1400" spc="-10" dirty="0">
                <a:latin typeface="Arial"/>
                <a:cs typeface="Arial"/>
              </a:rPr>
              <a:t>i</a:t>
            </a:r>
            <a:r>
              <a:rPr lang="pt-BR" sz="1400" spc="-5" dirty="0">
                <a:latin typeface="Arial"/>
                <a:cs typeface="Arial"/>
              </a:rPr>
              <a:t>gu</a:t>
            </a:r>
            <a:r>
              <a:rPr lang="pt-BR" sz="1400" dirty="0">
                <a:latin typeface="Arial"/>
                <a:cs typeface="Arial"/>
              </a:rPr>
              <a:t>r</a:t>
            </a:r>
            <a:r>
              <a:rPr lang="pt-BR" sz="1400" spc="-15" dirty="0">
                <a:latin typeface="Arial"/>
                <a:cs typeface="Arial"/>
              </a:rPr>
              <a:t>a</a:t>
            </a:r>
            <a:r>
              <a:rPr lang="pt-BR" sz="1400" dirty="0">
                <a:latin typeface="Arial"/>
                <a:cs typeface="Arial"/>
              </a:rPr>
              <a:t>çõ</a:t>
            </a:r>
            <a:r>
              <a:rPr lang="pt-BR" sz="1400" spc="-5" dirty="0">
                <a:latin typeface="Arial"/>
                <a:cs typeface="Arial"/>
              </a:rPr>
              <a:t>e</a:t>
            </a:r>
            <a:r>
              <a:rPr lang="pt-BR" sz="1400" dirty="0">
                <a:latin typeface="Arial"/>
                <a:cs typeface="Arial"/>
              </a:rPr>
              <a:t>s</a:t>
            </a:r>
            <a:r>
              <a:rPr lang="pt-BR" sz="1400" spc="35" dirty="0">
                <a:latin typeface="Times New Roman"/>
                <a:cs typeface="Times New Roman"/>
              </a:rPr>
              <a:t> </a:t>
            </a:r>
            <a:r>
              <a:rPr lang="pt-BR" sz="1400" spc="-15" dirty="0">
                <a:latin typeface="Arial"/>
                <a:cs typeface="Arial"/>
              </a:rPr>
              <a:t>a</a:t>
            </a:r>
            <a:r>
              <a:rPr lang="pt-BR" sz="1400" spc="5" dirty="0">
                <a:latin typeface="Arial"/>
                <a:cs typeface="Arial"/>
              </a:rPr>
              <a:t>j</a:t>
            </a:r>
            <a:r>
              <a:rPr lang="pt-BR" sz="1400" spc="-5" dirty="0">
                <a:latin typeface="Arial"/>
                <a:cs typeface="Arial"/>
              </a:rPr>
              <a:t>u</a:t>
            </a:r>
            <a:r>
              <a:rPr lang="pt-BR" sz="1400" spc="-15" dirty="0">
                <a:latin typeface="Arial"/>
                <a:cs typeface="Arial"/>
              </a:rPr>
              <a:t>s</a:t>
            </a:r>
            <a:r>
              <a:rPr lang="pt-BR" sz="1400" dirty="0">
                <a:latin typeface="Arial"/>
                <a:cs typeface="Arial"/>
              </a:rPr>
              <a:t>t</a:t>
            </a:r>
            <a:r>
              <a:rPr lang="pt-BR" sz="1400" spc="-5" dirty="0">
                <a:latin typeface="Arial"/>
                <a:cs typeface="Arial"/>
              </a:rPr>
              <a:t>áv</a:t>
            </a:r>
            <a:r>
              <a:rPr lang="pt-BR" sz="1400" spc="-20" dirty="0">
                <a:latin typeface="Arial"/>
                <a:cs typeface="Arial"/>
              </a:rPr>
              <a:t>e</a:t>
            </a:r>
            <a:r>
              <a:rPr lang="pt-BR" sz="1400" spc="-10" dirty="0">
                <a:latin typeface="Arial"/>
                <a:cs typeface="Arial"/>
              </a:rPr>
              <a:t>i</a:t>
            </a:r>
            <a:r>
              <a:rPr lang="pt-BR" sz="1400" dirty="0">
                <a:latin typeface="Arial"/>
                <a:cs typeface="Arial"/>
              </a:rPr>
              <a:t>s,</a:t>
            </a:r>
            <a:r>
              <a:rPr lang="pt-BR" sz="1400" spc="40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o</a:t>
            </a:r>
            <a:r>
              <a:rPr lang="pt-BR" sz="1400" spc="30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V</a:t>
            </a:r>
            <a:r>
              <a:rPr lang="pt-BR" sz="1400" spc="-10" dirty="0">
                <a:latin typeface="Arial"/>
                <a:cs typeface="Arial"/>
              </a:rPr>
              <a:t>i</a:t>
            </a:r>
            <a:r>
              <a:rPr lang="pt-BR" sz="1400" dirty="0">
                <a:latin typeface="Arial"/>
                <a:cs typeface="Arial"/>
              </a:rPr>
              <a:t>su</a:t>
            </a:r>
            <a:r>
              <a:rPr lang="pt-BR" sz="1400" spc="-5" dirty="0">
                <a:latin typeface="Arial"/>
                <a:cs typeface="Arial"/>
              </a:rPr>
              <a:t>a</a:t>
            </a:r>
            <a:r>
              <a:rPr lang="pt-BR" sz="1400" dirty="0">
                <a:latin typeface="Arial"/>
                <a:cs typeface="Arial"/>
              </a:rPr>
              <a:t>l</a:t>
            </a:r>
            <a:r>
              <a:rPr lang="pt-BR" sz="140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S</a:t>
            </a:r>
            <a:r>
              <a:rPr lang="pt-BR" sz="1400" dirty="0">
                <a:latin typeface="Arial"/>
                <a:cs typeface="Arial"/>
              </a:rPr>
              <a:t>t</a:t>
            </a:r>
            <a:r>
              <a:rPr lang="pt-BR" sz="1400" spc="-5" dirty="0">
                <a:latin typeface="Arial"/>
                <a:cs typeface="Arial"/>
              </a:rPr>
              <a:t>ud</a:t>
            </a:r>
            <a:r>
              <a:rPr lang="pt-BR" sz="1400" spc="-10" dirty="0">
                <a:latin typeface="Arial"/>
                <a:cs typeface="Arial"/>
              </a:rPr>
              <a:t>i</a:t>
            </a:r>
            <a:r>
              <a:rPr lang="pt-BR" sz="1400" dirty="0">
                <a:latin typeface="Arial"/>
                <a:cs typeface="Arial"/>
              </a:rPr>
              <a:t>o</a:t>
            </a:r>
            <a:r>
              <a:rPr lang="pt-BR" sz="1400" spc="3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Cod</a:t>
            </a:r>
            <a:r>
              <a:rPr lang="pt-BR" sz="1400" dirty="0">
                <a:latin typeface="Arial"/>
                <a:cs typeface="Arial"/>
              </a:rPr>
              <a:t>e</a:t>
            </a:r>
            <a:r>
              <a:rPr lang="pt-BR" sz="1400" spc="3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pe</a:t>
            </a:r>
            <a:r>
              <a:rPr lang="pt-BR" sz="1400" spc="-10" dirty="0">
                <a:latin typeface="Arial"/>
                <a:cs typeface="Arial"/>
              </a:rPr>
              <a:t>r</a:t>
            </a:r>
            <a:r>
              <a:rPr lang="pt-BR" sz="1400" dirty="0">
                <a:latin typeface="Arial"/>
                <a:cs typeface="Arial"/>
              </a:rPr>
              <a:t>m</a:t>
            </a:r>
            <a:r>
              <a:rPr lang="pt-BR" sz="1400" spc="-10" dirty="0">
                <a:latin typeface="Arial"/>
                <a:cs typeface="Arial"/>
              </a:rPr>
              <a:t>i</a:t>
            </a:r>
            <a:r>
              <a:rPr lang="pt-BR" sz="1400" dirty="0">
                <a:latin typeface="Arial"/>
                <a:cs typeface="Arial"/>
              </a:rPr>
              <a:t>te</a:t>
            </a:r>
            <a:r>
              <a:rPr lang="pt-BR" sz="1400" spc="2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u</a:t>
            </a:r>
            <a:r>
              <a:rPr lang="pt-BR" sz="1400" dirty="0">
                <a:latin typeface="Arial"/>
                <a:cs typeface="Arial"/>
              </a:rPr>
              <a:t>m</a:t>
            </a:r>
            <a:r>
              <a:rPr lang="pt-BR" sz="1400" spc="15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a</a:t>
            </a:r>
            <a:r>
              <a:rPr lang="pt-BR" sz="1400" spc="-10" dirty="0">
                <a:latin typeface="Arial"/>
                <a:cs typeface="Arial"/>
              </a:rPr>
              <a:t>l</a:t>
            </a:r>
            <a:r>
              <a:rPr lang="pt-BR" sz="1400" dirty="0">
                <a:latin typeface="Arial"/>
                <a:cs typeface="Arial"/>
              </a:rPr>
              <a:t>to</a:t>
            </a:r>
            <a:r>
              <a:rPr lang="pt-BR" sz="1400" spc="3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g</a:t>
            </a:r>
            <a:r>
              <a:rPr lang="pt-BR" sz="1400" dirty="0">
                <a:latin typeface="Arial"/>
                <a:cs typeface="Arial"/>
              </a:rPr>
              <a:t>r</a:t>
            </a:r>
            <a:r>
              <a:rPr lang="pt-BR" sz="1400" spc="-5" dirty="0">
                <a:latin typeface="Arial"/>
                <a:cs typeface="Arial"/>
              </a:rPr>
              <a:t>a</a:t>
            </a:r>
            <a:r>
              <a:rPr lang="pt-BR" sz="1400" dirty="0">
                <a:latin typeface="Arial"/>
                <a:cs typeface="Arial"/>
              </a:rPr>
              <a:t>u</a:t>
            </a:r>
            <a:r>
              <a:rPr lang="pt-BR" sz="1400" spc="2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d</a:t>
            </a:r>
            <a:r>
              <a:rPr lang="pt-BR" sz="1400" dirty="0">
                <a:latin typeface="Arial"/>
                <a:cs typeface="Arial"/>
              </a:rPr>
              <a:t>e</a:t>
            </a:r>
            <a:r>
              <a:rPr lang="pt-BR" sz="1400" spc="3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p</a:t>
            </a:r>
            <a:r>
              <a:rPr lang="pt-BR" sz="1400" spc="-20" dirty="0">
                <a:latin typeface="Arial"/>
                <a:cs typeface="Arial"/>
              </a:rPr>
              <a:t>e</a:t>
            </a:r>
            <a:r>
              <a:rPr lang="pt-BR" sz="1400" dirty="0">
                <a:latin typeface="Arial"/>
                <a:cs typeface="Arial"/>
              </a:rPr>
              <a:t>rso</a:t>
            </a:r>
            <a:r>
              <a:rPr lang="pt-BR" sz="1400" spc="-5" dirty="0">
                <a:latin typeface="Arial"/>
                <a:cs typeface="Arial"/>
              </a:rPr>
              <a:t>na</a:t>
            </a:r>
            <a:r>
              <a:rPr lang="pt-BR" sz="1400" spc="-10" dirty="0">
                <a:latin typeface="Arial"/>
                <a:cs typeface="Arial"/>
              </a:rPr>
              <a:t>li</a:t>
            </a:r>
            <a:r>
              <a:rPr lang="pt-BR" sz="1400" dirty="0">
                <a:latin typeface="Arial"/>
                <a:cs typeface="Arial"/>
              </a:rPr>
              <a:t>zaç</a:t>
            </a:r>
            <a:r>
              <a:rPr lang="pt-BR" sz="1400" spc="-5" dirty="0">
                <a:latin typeface="Arial"/>
                <a:cs typeface="Arial"/>
              </a:rPr>
              <a:t>ã</a:t>
            </a:r>
            <a:r>
              <a:rPr lang="pt-BR" sz="1400" dirty="0">
                <a:latin typeface="Arial"/>
                <a:cs typeface="Arial"/>
              </a:rPr>
              <a:t>o</a:t>
            </a:r>
            <a:r>
              <a:rPr lang="pt-BR" sz="1400" spc="3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pa</a:t>
            </a:r>
            <a:r>
              <a:rPr lang="pt-BR" sz="1400" dirty="0">
                <a:latin typeface="Arial"/>
                <a:cs typeface="Arial"/>
              </a:rPr>
              <a:t>ra</a:t>
            </a:r>
            <a:r>
              <a:rPr lang="pt-BR" sz="1400" spc="20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se</a:t>
            </a:r>
            <a:r>
              <a:rPr lang="pt-BR" sz="1400" spc="30" dirty="0">
                <a:latin typeface="Times New Roman"/>
                <a:cs typeface="Times New Roman"/>
              </a:rPr>
              <a:t> </a:t>
            </a:r>
            <a:r>
              <a:rPr lang="pt-BR" sz="1400" spc="-15" dirty="0">
                <a:latin typeface="Arial"/>
                <a:cs typeface="Arial"/>
              </a:rPr>
              <a:t>a</a:t>
            </a:r>
            <a:r>
              <a:rPr lang="pt-BR" sz="1400" spc="-5" dirty="0">
                <a:latin typeface="Arial"/>
                <a:cs typeface="Arial"/>
              </a:rPr>
              <a:t>dequa</a:t>
            </a:r>
            <a:r>
              <a:rPr lang="pt-BR" sz="1400" dirty="0">
                <a:latin typeface="Arial"/>
                <a:cs typeface="Arial"/>
              </a:rPr>
              <a:t>r</a:t>
            </a:r>
            <a:r>
              <a:rPr lang="pt-BR" sz="1400" spc="25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a</a:t>
            </a:r>
            <a:r>
              <a:rPr lang="pt-BR" sz="1400" dirty="0">
                <a:latin typeface="Arial"/>
                <a:cs typeface="Arial"/>
              </a:rPr>
              <a:t>o</a:t>
            </a:r>
            <a:r>
              <a:rPr lang="pt-BR" sz="1400" spc="2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esti</a:t>
            </a:r>
            <a:r>
              <a:rPr lang="pt-BR" sz="1400" spc="-10" dirty="0">
                <a:latin typeface="Arial"/>
                <a:cs typeface="Arial"/>
              </a:rPr>
              <a:t>l</a:t>
            </a:r>
            <a:r>
              <a:rPr lang="pt-BR" sz="1400" dirty="0">
                <a:latin typeface="Arial"/>
                <a:cs typeface="Arial"/>
              </a:rPr>
              <a:t>o</a:t>
            </a:r>
            <a:r>
              <a:rPr lang="pt-BR" sz="1400" spc="3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de</a:t>
            </a:r>
            <a:r>
              <a:rPr lang="pt-BR" sz="1400" spc="-5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tr</a:t>
            </a:r>
            <a:r>
              <a:rPr lang="pt-BR" sz="1400" spc="-5" dirty="0">
                <a:latin typeface="Arial"/>
                <a:cs typeface="Arial"/>
              </a:rPr>
              <a:t>aba</a:t>
            </a:r>
            <a:r>
              <a:rPr lang="pt-BR" sz="1400" spc="-10" dirty="0">
                <a:latin typeface="Arial"/>
                <a:cs typeface="Arial"/>
              </a:rPr>
              <a:t>l</a:t>
            </a:r>
            <a:r>
              <a:rPr lang="pt-BR" sz="1400" spc="-5" dirty="0">
                <a:latin typeface="Arial"/>
                <a:cs typeface="Arial"/>
              </a:rPr>
              <a:t>h</a:t>
            </a:r>
            <a:r>
              <a:rPr lang="pt-BR" sz="1400" dirty="0">
                <a:latin typeface="Arial"/>
                <a:cs typeface="Arial"/>
              </a:rPr>
              <a:t>o</a:t>
            </a:r>
            <a:r>
              <a:rPr lang="pt-BR" sz="1400" spc="3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d</a:t>
            </a:r>
            <a:r>
              <a:rPr lang="pt-BR" sz="1400" dirty="0">
                <a:latin typeface="Arial"/>
                <a:cs typeface="Arial"/>
              </a:rPr>
              <a:t>o</a:t>
            </a:r>
            <a:r>
              <a:rPr lang="pt-BR" sz="1400" spc="2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usuári</a:t>
            </a:r>
            <a:r>
              <a:rPr lang="pt-BR" sz="1400" spc="-20" dirty="0">
                <a:latin typeface="Arial"/>
                <a:cs typeface="Arial"/>
              </a:rPr>
              <a:t>o</a:t>
            </a:r>
            <a:r>
              <a:rPr lang="pt-BR" sz="1400" dirty="0">
                <a:latin typeface="Arial"/>
                <a:cs typeface="Arial"/>
              </a:rPr>
              <a:t>.</a:t>
            </a:r>
          </a:p>
          <a:p>
            <a:pPr>
              <a:lnSpc>
                <a:spcPct val="100000"/>
              </a:lnSpc>
              <a:spcBef>
                <a:spcPts val="24"/>
              </a:spcBef>
            </a:pPr>
            <a:endParaRPr lang="pt-BR" sz="1400" dirty="0">
              <a:latin typeface="Times New Roman"/>
              <a:cs typeface="Times New Roman"/>
            </a:endParaRPr>
          </a:p>
          <a:p>
            <a:pPr marL="12700" marR="95250">
              <a:lnSpc>
                <a:spcPts val="1260"/>
              </a:lnSpc>
            </a:pPr>
            <a:r>
              <a:rPr lang="pt-BR" sz="1400" spc="-10" dirty="0">
                <a:latin typeface="Arial"/>
                <a:cs typeface="Arial"/>
              </a:rPr>
              <a:t>C</a:t>
            </a:r>
            <a:r>
              <a:rPr lang="pt-BR" sz="1400" spc="-5" dirty="0">
                <a:latin typeface="Arial"/>
                <a:cs typeface="Arial"/>
              </a:rPr>
              <a:t>o</a:t>
            </a:r>
            <a:r>
              <a:rPr lang="pt-BR" sz="1400" dirty="0">
                <a:latin typeface="Arial"/>
                <a:cs typeface="Arial"/>
              </a:rPr>
              <a:t>m</a:t>
            </a:r>
            <a:r>
              <a:rPr lang="pt-BR" sz="1400" spc="35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seu</a:t>
            </a:r>
            <a:r>
              <a:rPr lang="pt-BR" sz="1400" spc="2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equ</a:t>
            </a:r>
            <a:r>
              <a:rPr lang="pt-BR" sz="1400" spc="-10" dirty="0">
                <a:latin typeface="Arial"/>
                <a:cs typeface="Arial"/>
              </a:rPr>
              <a:t>il</a:t>
            </a:r>
            <a:r>
              <a:rPr lang="pt-BR" sz="1400" dirty="0">
                <a:latin typeface="Arial"/>
                <a:cs typeface="Arial"/>
              </a:rPr>
              <a:t>í</a:t>
            </a:r>
            <a:r>
              <a:rPr lang="pt-BR" sz="1400" spc="-5" dirty="0">
                <a:latin typeface="Arial"/>
                <a:cs typeface="Arial"/>
              </a:rPr>
              <a:t>bri</a:t>
            </a:r>
            <a:r>
              <a:rPr lang="pt-BR" sz="1400" dirty="0">
                <a:latin typeface="Arial"/>
                <a:cs typeface="Arial"/>
              </a:rPr>
              <a:t>o</a:t>
            </a:r>
            <a:r>
              <a:rPr lang="pt-BR" sz="1400" spc="3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e</a:t>
            </a:r>
            <a:r>
              <a:rPr lang="pt-BR" sz="1400" spc="-20" dirty="0">
                <a:latin typeface="Arial"/>
                <a:cs typeface="Arial"/>
              </a:rPr>
              <a:t>n</a:t>
            </a:r>
            <a:r>
              <a:rPr lang="pt-BR" sz="1400" dirty="0">
                <a:latin typeface="Arial"/>
                <a:cs typeface="Arial"/>
              </a:rPr>
              <a:t>tre</a:t>
            </a:r>
            <a:r>
              <a:rPr lang="pt-BR" sz="1400" spc="20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s</a:t>
            </a:r>
            <a:r>
              <a:rPr lang="pt-BR" sz="1400" spc="-10" dirty="0">
                <a:latin typeface="Arial"/>
                <a:cs typeface="Arial"/>
              </a:rPr>
              <a:t>i</a:t>
            </a:r>
            <a:r>
              <a:rPr lang="pt-BR" sz="1400" dirty="0">
                <a:latin typeface="Arial"/>
                <a:cs typeface="Arial"/>
              </a:rPr>
              <a:t>m</a:t>
            </a:r>
            <a:r>
              <a:rPr lang="pt-BR" sz="1400" spc="-5" dirty="0">
                <a:latin typeface="Arial"/>
                <a:cs typeface="Arial"/>
              </a:rPr>
              <a:t>p</a:t>
            </a:r>
            <a:r>
              <a:rPr lang="pt-BR" sz="1400" spc="-10" dirty="0">
                <a:latin typeface="Arial"/>
                <a:cs typeface="Arial"/>
              </a:rPr>
              <a:t>li</a:t>
            </a:r>
            <a:r>
              <a:rPr lang="pt-BR" sz="1400" dirty="0">
                <a:latin typeface="Arial"/>
                <a:cs typeface="Arial"/>
              </a:rPr>
              <a:t>c</a:t>
            </a:r>
            <a:r>
              <a:rPr lang="pt-BR" sz="1400" spc="-10" dirty="0">
                <a:latin typeface="Arial"/>
                <a:cs typeface="Arial"/>
              </a:rPr>
              <a:t>i</a:t>
            </a:r>
            <a:r>
              <a:rPr lang="pt-BR" sz="1400" spc="-5" dirty="0">
                <a:latin typeface="Arial"/>
                <a:cs typeface="Arial"/>
              </a:rPr>
              <a:t>dad</a:t>
            </a:r>
            <a:r>
              <a:rPr lang="pt-BR" sz="1400" dirty="0">
                <a:latin typeface="Arial"/>
                <a:cs typeface="Arial"/>
              </a:rPr>
              <a:t>e</a:t>
            </a:r>
            <a:r>
              <a:rPr lang="pt-BR" sz="1400" spc="30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e</a:t>
            </a:r>
            <a:r>
              <a:rPr lang="pt-BR" sz="1400" spc="20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f</a:t>
            </a:r>
            <a:r>
              <a:rPr lang="pt-BR" sz="1400" spc="-5" dirty="0">
                <a:latin typeface="Arial"/>
                <a:cs typeface="Arial"/>
              </a:rPr>
              <a:t>un</a:t>
            </a:r>
            <a:r>
              <a:rPr lang="pt-BR" sz="1400" dirty="0">
                <a:latin typeface="Arial"/>
                <a:cs typeface="Arial"/>
              </a:rPr>
              <a:t>c</a:t>
            </a:r>
            <a:r>
              <a:rPr lang="pt-BR" sz="1400" spc="-10" dirty="0">
                <a:latin typeface="Arial"/>
                <a:cs typeface="Arial"/>
              </a:rPr>
              <a:t>i</a:t>
            </a:r>
            <a:r>
              <a:rPr lang="pt-BR" sz="1400" spc="-5" dirty="0">
                <a:latin typeface="Arial"/>
                <a:cs typeface="Arial"/>
              </a:rPr>
              <a:t>ona</a:t>
            </a:r>
            <a:r>
              <a:rPr lang="pt-BR" sz="1400" spc="-10" dirty="0">
                <a:latin typeface="Arial"/>
                <a:cs typeface="Arial"/>
              </a:rPr>
              <a:t>li</a:t>
            </a:r>
            <a:r>
              <a:rPr lang="pt-BR" sz="1400" spc="-5" dirty="0">
                <a:latin typeface="Arial"/>
                <a:cs typeface="Arial"/>
              </a:rPr>
              <a:t>dade</a:t>
            </a:r>
            <a:r>
              <a:rPr lang="pt-BR" sz="1400" dirty="0">
                <a:latin typeface="Arial"/>
                <a:cs typeface="Arial"/>
              </a:rPr>
              <a:t>s</a:t>
            </a:r>
            <a:r>
              <a:rPr lang="pt-BR" sz="1400" spc="35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avançada</a:t>
            </a:r>
            <a:r>
              <a:rPr lang="pt-BR" sz="1400" spc="-15" dirty="0">
                <a:latin typeface="Arial"/>
                <a:cs typeface="Arial"/>
              </a:rPr>
              <a:t>s</a:t>
            </a:r>
            <a:r>
              <a:rPr lang="pt-BR" sz="1400" dirty="0">
                <a:latin typeface="Arial"/>
                <a:cs typeface="Arial"/>
              </a:rPr>
              <a:t>,</a:t>
            </a:r>
            <a:r>
              <a:rPr lang="pt-BR" sz="1400" spc="40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o</a:t>
            </a:r>
            <a:r>
              <a:rPr lang="pt-BR" sz="1400" spc="2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V</a:t>
            </a:r>
            <a:r>
              <a:rPr lang="pt-BR" sz="1400" dirty="0">
                <a:latin typeface="Arial"/>
                <a:cs typeface="Arial"/>
              </a:rPr>
              <a:t>S</a:t>
            </a:r>
            <a:r>
              <a:rPr lang="pt-BR" sz="1400" spc="20" dirty="0">
                <a:latin typeface="Times New Roman"/>
                <a:cs typeface="Times New Roman"/>
              </a:rPr>
              <a:t> </a:t>
            </a:r>
            <a:r>
              <a:rPr lang="pt-BR" sz="1400" spc="-10" dirty="0">
                <a:latin typeface="Arial"/>
                <a:cs typeface="Arial"/>
              </a:rPr>
              <a:t>C</a:t>
            </a:r>
            <a:r>
              <a:rPr lang="pt-BR" sz="1400" spc="-5" dirty="0">
                <a:latin typeface="Arial"/>
                <a:cs typeface="Arial"/>
              </a:rPr>
              <a:t>od</a:t>
            </a:r>
            <a:r>
              <a:rPr lang="pt-BR" sz="1400" dirty="0">
                <a:latin typeface="Arial"/>
                <a:cs typeface="Arial"/>
              </a:rPr>
              <a:t>e</a:t>
            </a:r>
            <a:r>
              <a:rPr lang="pt-BR" sz="1400" spc="30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se</a:t>
            </a:r>
            <a:r>
              <a:rPr lang="pt-BR" sz="1400" spc="25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t</a:t>
            </a:r>
            <a:r>
              <a:rPr lang="pt-BR" sz="1400" spc="-5" dirty="0">
                <a:latin typeface="Arial"/>
                <a:cs typeface="Arial"/>
              </a:rPr>
              <a:t>orno</a:t>
            </a:r>
            <a:r>
              <a:rPr lang="pt-BR" sz="1400" dirty="0">
                <a:latin typeface="Arial"/>
                <a:cs typeface="Arial"/>
              </a:rPr>
              <a:t>u</a:t>
            </a:r>
            <a:r>
              <a:rPr lang="pt-BR" sz="1400" spc="2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um</a:t>
            </a:r>
            <a:r>
              <a:rPr lang="pt-BR" sz="1400" spc="-5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do</a:t>
            </a:r>
            <a:r>
              <a:rPr lang="pt-BR" sz="1400" dirty="0">
                <a:latin typeface="Arial"/>
                <a:cs typeface="Arial"/>
              </a:rPr>
              <a:t>s</a:t>
            </a:r>
            <a:r>
              <a:rPr lang="pt-BR" sz="1400" spc="35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ed</a:t>
            </a:r>
            <a:r>
              <a:rPr lang="pt-BR" sz="1400" spc="-10" dirty="0">
                <a:latin typeface="Arial"/>
                <a:cs typeface="Arial"/>
              </a:rPr>
              <a:t>i</a:t>
            </a:r>
            <a:r>
              <a:rPr lang="pt-BR" sz="1400" dirty="0">
                <a:latin typeface="Arial"/>
                <a:cs typeface="Arial"/>
              </a:rPr>
              <a:t>t</a:t>
            </a:r>
            <a:r>
              <a:rPr lang="pt-BR" sz="1400" spc="-5" dirty="0">
                <a:latin typeface="Arial"/>
                <a:cs typeface="Arial"/>
              </a:rPr>
              <a:t>or</a:t>
            </a:r>
            <a:r>
              <a:rPr lang="pt-BR" sz="1400" spc="-15" dirty="0">
                <a:latin typeface="Arial"/>
                <a:cs typeface="Arial"/>
              </a:rPr>
              <a:t>e</a:t>
            </a:r>
            <a:r>
              <a:rPr lang="pt-BR" sz="1400" dirty="0">
                <a:latin typeface="Arial"/>
                <a:cs typeface="Arial"/>
              </a:rPr>
              <a:t>s</a:t>
            </a:r>
            <a:r>
              <a:rPr lang="pt-BR" sz="1400" spc="25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m</a:t>
            </a:r>
            <a:r>
              <a:rPr lang="pt-BR" sz="1400" spc="-5" dirty="0">
                <a:latin typeface="Arial"/>
                <a:cs typeface="Arial"/>
              </a:rPr>
              <a:t>a</a:t>
            </a:r>
            <a:r>
              <a:rPr lang="pt-BR" sz="1400" spc="-10" dirty="0">
                <a:latin typeface="Arial"/>
                <a:cs typeface="Arial"/>
              </a:rPr>
              <a:t>i</a:t>
            </a:r>
            <a:r>
              <a:rPr lang="pt-BR" sz="1400" dirty="0">
                <a:latin typeface="Arial"/>
                <a:cs typeface="Arial"/>
              </a:rPr>
              <a:t>s</a:t>
            </a:r>
            <a:r>
              <a:rPr lang="pt-BR" sz="1400" spc="35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popu</a:t>
            </a:r>
            <a:r>
              <a:rPr lang="pt-BR" sz="1400" spc="-10" dirty="0">
                <a:latin typeface="Arial"/>
                <a:cs typeface="Arial"/>
              </a:rPr>
              <a:t>l</a:t>
            </a:r>
            <a:r>
              <a:rPr lang="pt-BR" sz="1400" spc="-15" dirty="0">
                <a:latin typeface="Arial"/>
                <a:cs typeface="Arial"/>
              </a:rPr>
              <a:t>a</a:t>
            </a:r>
            <a:r>
              <a:rPr lang="pt-BR" sz="1400" dirty="0">
                <a:latin typeface="Arial"/>
                <a:cs typeface="Arial"/>
              </a:rPr>
              <a:t>r</a:t>
            </a:r>
            <a:r>
              <a:rPr lang="pt-BR" sz="1400" spc="-5" dirty="0">
                <a:latin typeface="Arial"/>
                <a:cs typeface="Arial"/>
              </a:rPr>
              <a:t>e</a:t>
            </a:r>
            <a:r>
              <a:rPr lang="pt-BR" sz="1400" dirty="0">
                <a:latin typeface="Arial"/>
                <a:cs typeface="Arial"/>
              </a:rPr>
              <a:t>s</a:t>
            </a:r>
            <a:r>
              <a:rPr lang="pt-BR" sz="1400" spc="3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e</a:t>
            </a:r>
            <a:r>
              <a:rPr lang="pt-BR" sz="1400" spc="-15" dirty="0">
                <a:latin typeface="Arial"/>
                <a:cs typeface="Arial"/>
              </a:rPr>
              <a:t>n</a:t>
            </a:r>
            <a:r>
              <a:rPr lang="pt-BR" sz="1400" dirty="0">
                <a:latin typeface="Arial"/>
                <a:cs typeface="Arial"/>
              </a:rPr>
              <a:t>tre</a:t>
            </a:r>
            <a:r>
              <a:rPr lang="pt-BR" sz="1400" spc="2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de</a:t>
            </a:r>
            <a:r>
              <a:rPr lang="pt-BR" sz="1400" dirty="0">
                <a:latin typeface="Arial"/>
                <a:cs typeface="Arial"/>
              </a:rPr>
              <a:t>se</a:t>
            </a:r>
            <a:r>
              <a:rPr lang="pt-BR" sz="1400" spc="-5" dirty="0">
                <a:latin typeface="Arial"/>
                <a:cs typeface="Arial"/>
              </a:rPr>
              <a:t>n</a:t>
            </a:r>
            <a:r>
              <a:rPr lang="pt-BR" sz="1400" dirty="0">
                <a:latin typeface="Arial"/>
                <a:cs typeface="Arial"/>
              </a:rPr>
              <a:t>vo</a:t>
            </a:r>
            <a:r>
              <a:rPr lang="pt-BR" sz="1400" spc="-10" dirty="0">
                <a:latin typeface="Arial"/>
                <a:cs typeface="Arial"/>
              </a:rPr>
              <a:t>l</a:t>
            </a:r>
            <a:r>
              <a:rPr lang="pt-BR" sz="1400" dirty="0">
                <a:latin typeface="Arial"/>
                <a:cs typeface="Arial"/>
              </a:rPr>
              <a:t>ve</a:t>
            </a:r>
            <a:r>
              <a:rPr lang="pt-BR" sz="1400" spc="-5" dirty="0">
                <a:latin typeface="Arial"/>
                <a:cs typeface="Arial"/>
              </a:rPr>
              <a:t>do</a:t>
            </a:r>
            <a:r>
              <a:rPr lang="pt-BR" sz="1400" spc="-10" dirty="0">
                <a:latin typeface="Arial"/>
                <a:cs typeface="Arial"/>
              </a:rPr>
              <a:t>r</a:t>
            </a:r>
            <a:r>
              <a:rPr lang="pt-BR" sz="1400" spc="-5" dirty="0">
                <a:latin typeface="Arial"/>
                <a:cs typeface="Arial"/>
              </a:rPr>
              <a:t>e</a:t>
            </a:r>
            <a:r>
              <a:rPr lang="pt-BR" sz="1400" dirty="0">
                <a:latin typeface="Arial"/>
                <a:cs typeface="Arial"/>
              </a:rPr>
              <a:t>s</a:t>
            </a:r>
            <a:r>
              <a:rPr lang="pt-BR" sz="1400" spc="30" dirty="0">
                <a:latin typeface="Times New Roman"/>
                <a:cs typeface="Times New Roman"/>
              </a:rPr>
              <a:t> </a:t>
            </a:r>
            <a:r>
              <a:rPr lang="pt-BR" sz="1400" spc="-5" dirty="0">
                <a:latin typeface="Arial"/>
                <a:cs typeface="Arial"/>
              </a:rPr>
              <a:t>e</a:t>
            </a:r>
            <a:r>
              <a:rPr lang="pt-BR" sz="1400" dirty="0">
                <a:latin typeface="Arial"/>
                <a:cs typeface="Arial"/>
              </a:rPr>
              <a:t>m</a:t>
            </a:r>
            <a:r>
              <a:rPr lang="pt-BR" sz="1400" spc="25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t</a:t>
            </a:r>
            <a:r>
              <a:rPr lang="pt-BR" sz="1400" spc="-5" dirty="0">
                <a:latin typeface="Arial"/>
                <a:cs typeface="Arial"/>
              </a:rPr>
              <a:t>od</a:t>
            </a:r>
            <a:r>
              <a:rPr lang="pt-BR" sz="1400" dirty="0">
                <a:latin typeface="Arial"/>
                <a:cs typeface="Arial"/>
              </a:rPr>
              <a:t>o</a:t>
            </a:r>
            <a:r>
              <a:rPr lang="pt-BR" sz="1400" spc="20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o</a:t>
            </a:r>
            <a:r>
              <a:rPr lang="pt-BR" sz="1400" spc="20" dirty="0">
                <a:latin typeface="Times New Roman"/>
                <a:cs typeface="Times New Roman"/>
              </a:rPr>
              <a:t> </a:t>
            </a:r>
            <a:r>
              <a:rPr lang="pt-BR" sz="1400" dirty="0">
                <a:latin typeface="Arial"/>
                <a:cs typeface="Arial"/>
              </a:rPr>
              <a:t>m</a:t>
            </a:r>
            <a:r>
              <a:rPr lang="pt-BR" sz="1400" spc="-5" dirty="0">
                <a:latin typeface="Arial"/>
                <a:cs typeface="Arial"/>
              </a:rPr>
              <a:t>und</a:t>
            </a:r>
            <a:r>
              <a:rPr lang="pt-BR" sz="1400" spc="-20" dirty="0">
                <a:latin typeface="Arial"/>
                <a:cs typeface="Arial"/>
              </a:rPr>
              <a:t>o</a:t>
            </a:r>
            <a:r>
              <a:rPr lang="pt-BR" sz="1400" dirty="0">
                <a:latin typeface="Arial"/>
                <a:cs typeface="Arial"/>
              </a:rPr>
              <a:t>.</a:t>
            </a:r>
          </a:p>
          <a:p>
            <a:pPr marL="469265" marR="5080" indent="-228600">
              <a:lnSpc>
                <a:spcPct val="95900"/>
              </a:lnSpc>
              <a:buAutoNum type="arabicPeriod"/>
            </a:pPr>
            <a:endParaRPr lang="pt-BR"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6776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400" y="441452"/>
            <a:ext cx="7239000" cy="5770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Ba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xe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V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Arial"/>
                <a:cs typeface="Arial"/>
              </a:rPr>
              <a:t>C</a:t>
            </a:r>
            <a:r>
              <a:rPr sz="1600" spc="-5" dirty="0">
                <a:latin typeface="Arial"/>
                <a:cs typeface="Arial"/>
              </a:rPr>
              <a:t>od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n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te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ofic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al</a:t>
            </a:r>
            <a:r>
              <a:rPr sz="1600" dirty="0">
                <a:latin typeface="Arial"/>
                <a:cs typeface="Arial"/>
              </a:rPr>
              <a:t>: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u="sng" spc="-5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600" u="sng" spc="-10" dirty="0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sz="1600" u="sng" dirty="0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sz="1600" u="sng" spc="-5" dirty="0">
                <a:solidFill>
                  <a:srgbClr val="0000FF"/>
                </a:solidFill>
                <a:latin typeface="Arial"/>
                <a:cs typeface="Arial"/>
              </a:rPr>
              <a:t>ps</a:t>
            </a:r>
            <a:r>
              <a:rPr sz="1600" u="sng" spc="-10" dirty="0">
                <a:solidFill>
                  <a:srgbClr val="0000FF"/>
                </a:solidFill>
                <a:latin typeface="Arial"/>
                <a:cs typeface="Arial"/>
              </a:rPr>
              <a:t>:/</a:t>
            </a:r>
            <a:r>
              <a:rPr sz="1600" u="sng" dirty="0">
                <a:solidFill>
                  <a:srgbClr val="0000FF"/>
                </a:solidFill>
                <a:latin typeface="Arial"/>
                <a:cs typeface="Arial"/>
              </a:rPr>
              <a:t>/co</a:t>
            </a:r>
            <a:r>
              <a:rPr sz="1600" u="sng" spc="-5" dirty="0">
                <a:solidFill>
                  <a:srgbClr val="0000FF"/>
                </a:solidFill>
                <a:latin typeface="Arial"/>
                <a:cs typeface="Arial"/>
              </a:rPr>
              <a:t>de.visua</a:t>
            </a:r>
            <a:r>
              <a:rPr sz="1600" u="sng" spc="-20" dirty="0">
                <a:solidFill>
                  <a:srgbClr val="0000FF"/>
                </a:solidFill>
                <a:latin typeface="Arial"/>
                <a:cs typeface="Arial"/>
              </a:rPr>
              <a:t>l</a:t>
            </a:r>
            <a:r>
              <a:rPr sz="1600" u="sng" dirty="0">
                <a:solidFill>
                  <a:srgbClr val="0000FF"/>
                </a:solidFill>
                <a:latin typeface="Arial"/>
                <a:cs typeface="Arial"/>
              </a:rPr>
              <a:t>st</a:t>
            </a:r>
            <a:r>
              <a:rPr sz="1600" u="sng" spc="-5" dirty="0">
                <a:solidFill>
                  <a:srgbClr val="0000FF"/>
                </a:solidFill>
                <a:latin typeface="Arial"/>
                <a:cs typeface="Arial"/>
              </a:rPr>
              <a:t>ud</a:t>
            </a:r>
            <a:r>
              <a:rPr sz="1600" u="sng" spc="-10" dirty="0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sz="1600" u="sng" spc="-5" dirty="0">
                <a:solidFill>
                  <a:srgbClr val="0000FF"/>
                </a:solidFill>
                <a:latin typeface="Arial"/>
                <a:cs typeface="Arial"/>
              </a:rPr>
              <a:t>o.c</a:t>
            </a:r>
            <a:r>
              <a:rPr sz="1600" u="sng" spc="-15" dirty="0">
                <a:solidFill>
                  <a:srgbClr val="0000FF"/>
                </a:solidFill>
                <a:latin typeface="Arial"/>
                <a:cs typeface="Arial"/>
              </a:rPr>
              <a:t>o</a:t>
            </a:r>
            <a:r>
              <a:rPr sz="1600" u="sng" dirty="0">
                <a:solidFill>
                  <a:srgbClr val="0000FF"/>
                </a:solidFill>
                <a:latin typeface="Arial"/>
                <a:cs typeface="Arial"/>
              </a:rPr>
              <a:t>m/</a:t>
            </a:r>
            <a:r>
              <a:rPr sz="1600" u="sng" spc="-10" dirty="0">
                <a:solidFill>
                  <a:srgbClr val="0000FF"/>
                </a:solidFill>
                <a:latin typeface="Arial"/>
                <a:cs typeface="Arial"/>
              </a:rPr>
              <a:t>D</a:t>
            </a:r>
            <a:r>
              <a:rPr sz="1600" u="sng" spc="-5" dirty="0">
                <a:solidFill>
                  <a:srgbClr val="0000FF"/>
                </a:solidFill>
                <a:latin typeface="Arial"/>
                <a:cs typeface="Arial"/>
              </a:rPr>
              <a:t>o</a:t>
            </a:r>
            <a:r>
              <a:rPr sz="1600" u="sng" spc="-10" dirty="0">
                <a:solidFill>
                  <a:srgbClr val="0000FF"/>
                </a:solidFill>
                <a:latin typeface="Arial"/>
                <a:cs typeface="Arial"/>
              </a:rPr>
              <a:t>w</a:t>
            </a:r>
            <a:r>
              <a:rPr sz="1600" u="sng" spc="-5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1600" u="sng" spc="-10" dirty="0">
                <a:solidFill>
                  <a:srgbClr val="0000FF"/>
                </a:solidFill>
                <a:latin typeface="Arial"/>
                <a:cs typeface="Arial"/>
              </a:rPr>
              <a:t>l</a:t>
            </a:r>
            <a:r>
              <a:rPr sz="1600" u="sng" spc="-5" dirty="0">
                <a:solidFill>
                  <a:srgbClr val="0000FF"/>
                </a:solidFill>
                <a:latin typeface="Arial"/>
                <a:cs typeface="Arial"/>
              </a:rPr>
              <a:t>oa</a:t>
            </a:r>
            <a:r>
              <a:rPr sz="1600" u="sng" dirty="0">
                <a:solidFill>
                  <a:srgbClr val="0000FF"/>
                </a:solidFill>
                <a:latin typeface="Arial"/>
                <a:cs typeface="Arial"/>
              </a:rPr>
              <a:t>d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021" y="2590800"/>
            <a:ext cx="685800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c</a:t>
            </a:r>
            <a:r>
              <a:rPr sz="1600" spc="-10" dirty="0">
                <a:latin typeface="Arial"/>
                <a:cs typeface="Arial"/>
              </a:rPr>
              <a:t>li</a:t>
            </a:r>
            <a:r>
              <a:rPr sz="1600" spc="-5" dirty="0">
                <a:latin typeface="Arial"/>
                <a:cs typeface="Arial"/>
              </a:rPr>
              <a:t>qu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n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bo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600" spc="-5" dirty="0">
                <a:latin typeface="Arial"/>
                <a:cs typeface="Arial"/>
              </a:rPr>
              <a:t>ã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ac</a:t>
            </a:r>
            <a:r>
              <a:rPr sz="1600" spc="-20" dirty="0">
                <a:latin typeface="Arial"/>
                <a:cs typeface="Arial"/>
              </a:rPr>
              <a:t>o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-15" dirty="0">
                <a:latin typeface="Arial"/>
                <a:cs typeface="Arial"/>
              </a:rPr>
              <a:t>d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com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seu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S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st</a:t>
            </a:r>
            <a:r>
              <a:rPr sz="1600" spc="-5" dirty="0">
                <a:latin typeface="Arial"/>
                <a:cs typeface="Arial"/>
              </a:rPr>
              <a:t>em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op</a:t>
            </a:r>
            <a:r>
              <a:rPr sz="1600" spc="-15" dirty="0">
                <a:latin typeface="Arial"/>
                <a:cs typeface="Arial"/>
              </a:rPr>
              <a:t>e</a:t>
            </a:r>
            <a:r>
              <a:rPr sz="1600" spc="-10" dirty="0">
                <a:latin typeface="Arial"/>
                <a:cs typeface="Arial"/>
              </a:rPr>
              <a:t>r</a:t>
            </a:r>
            <a:r>
              <a:rPr sz="1600" spc="-5" dirty="0">
                <a:latin typeface="Arial"/>
                <a:cs typeface="Arial"/>
              </a:rPr>
              <a:t>ac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ona</a:t>
            </a:r>
            <a:r>
              <a:rPr sz="1600" spc="-10" dirty="0">
                <a:latin typeface="Arial"/>
                <a:cs typeface="Arial"/>
              </a:rPr>
              <a:t>l</a:t>
            </a:r>
            <a:r>
              <a:rPr sz="1600" dirty="0">
                <a:latin typeface="Arial"/>
                <a:cs typeface="Arial"/>
              </a:rPr>
              <a:t>:</a:t>
            </a:r>
          </a:p>
        </p:txBody>
      </p:sp>
      <p:sp>
        <p:nvSpPr>
          <p:cNvPr id="4" name="object 4"/>
          <p:cNvSpPr/>
          <p:nvPr/>
        </p:nvSpPr>
        <p:spPr>
          <a:xfrm>
            <a:off x="533400" y="1143000"/>
            <a:ext cx="6486525" cy="3657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7B6056D-47C9-4C5E-B133-C0DE72D45890}"/>
              </a:ext>
            </a:extLst>
          </p:cNvPr>
          <p:cNvSpPr/>
          <p:nvPr/>
        </p:nvSpPr>
        <p:spPr>
          <a:xfrm>
            <a:off x="533400" y="5136058"/>
            <a:ext cx="64865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pt-BR" spc="-10" dirty="0">
                <a:latin typeface="Arial"/>
                <a:cs typeface="Arial"/>
              </a:rPr>
              <a:t>N</a:t>
            </a:r>
            <a:r>
              <a:rPr lang="pt-BR" dirty="0">
                <a:latin typeface="Arial"/>
                <a:cs typeface="Arial"/>
              </a:rPr>
              <a:t>o</a:t>
            </a:r>
            <a:r>
              <a:rPr lang="pt-BR" spc="30" dirty="0">
                <a:latin typeface="Times New Roman"/>
                <a:cs typeface="Times New Roman"/>
              </a:rPr>
              <a:t> </a:t>
            </a:r>
            <a:r>
              <a:rPr lang="pt-BR" spc="-5" dirty="0">
                <a:latin typeface="Arial"/>
                <a:cs typeface="Arial"/>
              </a:rPr>
              <a:t>exp</a:t>
            </a:r>
            <a:r>
              <a:rPr lang="pt-BR" spc="-10" dirty="0">
                <a:latin typeface="Arial"/>
                <a:cs typeface="Arial"/>
              </a:rPr>
              <a:t>l</a:t>
            </a:r>
            <a:r>
              <a:rPr lang="pt-BR" spc="-5" dirty="0">
                <a:latin typeface="Arial"/>
                <a:cs typeface="Arial"/>
              </a:rPr>
              <a:t>orado</a:t>
            </a:r>
            <a:r>
              <a:rPr lang="pt-BR" dirty="0">
                <a:latin typeface="Arial"/>
                <a:cs typeface="Arial"/>
              </a:rPr>
              <a:t>r</a:t>
            </a:r>
            <a:r>
              <a:rPr lang="pt-BR" spc="25" dirty="0">
                <a:latin typeface="Times New Roman"/>
                <a:cs typeface="Times New Roman"/>
              </a:rPr>
              <a:t> </a:t>
            </a:r>
            <a:r>
              <a:rPr lang="pt-BR" spc="-5" dirty="0">
                <a:latin typeface="Arial"/>
                <a:cs typeface="Arial"/>
              </a:rPr>
              <a:t>d</a:t>
            </a:r>
            <a:r>
              <a:rPr lang="pt-BR" dirty="0">
                <a:latin typeface="Arial"/>
                <a:cs typeface="Arial"/>
              </a:rPr>
              <a:t>e</a:t>
            </a:r>
            <a:r>
              <a:rPr lang="pt-BR" spc="30" dirty="0">
                <a:latin typeface="Times New Roman"/>
                <a:cs typeface="Times New Roman"/>
              </a:rPr>
              <a:t> </a:t>
            </a:r>
            <a:r>
              <a:rPr lang="pt-BR" spc="-15" dirty="0">
                <a:latin typeface="Arial"/>
                <a:cs typeface="Arial"/>
              </a:rPr>
              <a:t>a</a:t>
            </a:r>
            <a:r>
              <a:rPr lang="pt-BR" dirty="0">
                <a:latin typeface="Arial"/>
                <a:cs typeface="Arial"/>
              </a:rPr>
              <a:t>r</a:t>
            </a:r>
            <a:r>
              <a:rPr lang="pt-BR" spc="-5" dirty="0">
                <a:latin typeface="Arial"/>
                <a:cs typeface="Arial"/>
              </a:rPr>
              <a:t>qu</a:t>
            </a:r>
            <a:r>
              <a:rPr lang="pt-BR" spc="-10" dirty="0">
                <a:latin typeface="Arial"/>
                <a:cs typeface="Arial"/>
              </a:rPr>
              <a:t>i</a:t>
            </a:r>
            <a:r>
              <a:rPr lang="pt-BR" spc="-15" dirty="0">
                <a:latin typeface="Arial"/>
                <a:cs typeface="Arial"/>
              </a:rPr>
              <a:t>v</a:t>
            </a:r>
            <a:r>
              <a:rPr lang="pt-BR" dirty="0">
                <a:latin typeface="Arial"/>
                <a:cs typeface="Arial"/>
              </a:rPr>
              <a:t>o</a:t>
            </a:r>
            <a:r>
              <a:rPr lang="pt-BR" spc="30" dirty="0">
                <a:latin typeface="Times New Roman"/>
                <a:cs typeface="Times New Roman"/>
              </a:rPr>
              <a:t> </a:t>
            </a:r>
            <a:r>
              <a:rPr lang="pt-BR" spc="-5" dirty="0">
                <a:latin typeface="Arial"/>
                <a:cs typeface="Arial"/>
              </a:rPr>
              <a:t>e</a:t>
            </a:r>
            <a:r>
              <a:rPr lang="pt-BR" dirty="0">
                <a:latin typeface="Arial"/>
                <a:cs typeface="Arial"/>
              </a:rPr>
              <a:t>m</a:t>
            </a:r>
            <a:r>
              <a:rPr lang="pt-BR" spc="25" dirty="0">
                <a:latin typeface="Times New Roman"/>
                <a:cs typeface="Times New Roman"/>
              </a:rPr>
              <a:t> </a:t>
            </a:r>
            <a:r>
              <a:rPr lang="pt-BR" spc="-10" dirty="0">
                <a:latin typeface="Arial"/>
                <a:cs typeface="Arial"/>
              </a:rPr>
              <a:t>D</a:t>
            </a:r>
            <a:r>
              <a:rPr lang="pt-BR" spc="-5" dirty="0">
                <a:latin typeface="Arial"/>
                <a:cs typeface="Arial"/>
              </a:rPr>
              <a:t>o</a:t>
            </a:r>
            <a:r>
              <a:rPr lang="pt-BR" spc="-10" dirty="0">
                <a:latin typeface="Arial"/>
                <a:cs typeface="Arial"/>
              </a:rPr>
              <a:t>w</a:t>
            </a:r>
            <a:r>
              <a:rPr lang="pt-BR" spc="-5" dirty="0">
                <a:latin typeface="Arial"/>
                <a:cs typeface="Arial"/>
              </a:rPr>
              <a:t>n</a:t>
            </a:r>
            <a:r>
              <a:rPr lang="pt-BR" spc="-10" dirty="0">
                <a:latin typeface="Arial"/>
                <a:cs typeface="Arial"/>
              </a:rPr>
              <a:t>l</a:t>
            </a:r>
            <a:r>
              <a:rPr lang="pt-BR" spc="-5" dirty="0">
                <a:latin typeface="Arial"/>
                <a:cs typeface="Arial"/>
              </a:rPr>
              <a:t>oad</a:t>
            </a:r>
            <a:r>
              <a:rPr lang="pt-BR" dirty="0">
                <a:latin typeface="Arial"/>
                <a:cs typeface="Arial"/>
              </a:rPr>
              <a:t>s</a:t>
            </a:r>
            <a:r>
              <a:rPr lang="pt-BR" spc="30" dirty="0">
                <a:latin typeface="Times New Roman"/>
                <a:cs typeface="Times New Roman"/>
              </a:rPr>
              <a:t> </a:t>
            </a:r>
            <a:r>
              <a:rPr lang="pt-BR" spc="-5" dirty="0">
                <a:latin typeface="Arial"/>
                <a:cs typeface="Arial"/>
              </a:rPr>
              <a:t>exec</a:t>
            </a:r>
            <a:r>
              <a:rPr lang="pt-BR" spc="-15" dirty="0">
                <a:latin typeface="Arial"/>
                <a:cs typeface="Arial"/>
              </a:rPr>
              <a:t>u</a:t>
            </a:r>
            <a:r>
              <a:rPr lang="pt-BR" spc="-10" dirty="0">
                <a:latin typeface="Arial"/>
                <a:cs typeface="Arial"/>
              </a:rPr>
              <a:t>t</a:t>
            </a:r>
            <a:r>
              <a:rPr lang="pt-BR" dirty="0">
                <a:latin typeface="Arial"/>
                <a:cs typeface="Arial"/>
              </a:rPr>
              <a:t>e</a:t>
            </a:r>
            <a:r>
              <a:rPr lang="pt-BR" spc="30" dirty="0">
                <a:latin typeface="Times New Roman"/>
                <a:cs typeface="Times New Roman"/>
              </a:rPr>
              <a:t> </a:t>
            </a:r>
            <a:r>
              <a:rPr lang="pt-BR" dirty="0">
                <a:latin typeface="Arial"/>
                <a:cs typeface="Arial"/>
              </a:rPr>
              <a:t>o</a:t>
            </a:r>
            <a:r>
              <a:rPr lang="pt-BR" spc="35" dirty="0">
                <a:latin typeface="Times New Roman"/>
                <a:cs typeface="Times New Roman"/>
              </a:rPr>
              <a:t> </a:t>
            </a:r>
            <a:r>
              <a:rPr lang="pt-BR" spc="-15" dirty="0">
                <a:latin typeface="Arial"/>
                <a:cs typeface="Arial"/>
              </a:rPr>
              <a:t>a</a:t>
            </a:r>
            <a:r>
              <a:rPr lang="pt-BR" dirty="0">
                <a:latin typeface="Arial"/>
                <a:cs typeface="Arial"/>
              </a:rPr>
              <a:t>r</a:t>
            </a:r>
            <a:r>
              <a:rPr lang="pt-BR" spc="-5" dirty="0">
                <a:latin typeface="Arial"/>
                <a:cs typeface="Arial"/>
              </a:rPr>
              <a:t>qu</a:t>
            </a:r>
            <a:r>
              <a:rPr lang="pt-BR" spc="-10" dirty="0">
                <a:latin typeface="Arial"/>
                <a:cs typeface="Arial"/>
              </a:rPr>
              <a:t>i</a:t>
            </a:r>
            <a:r>
              <a:rPr lang="pt-BR" dirty="0">
                <a:latin typeface="Arial"/>
                <a:cs typeface="Arial"/>
              </a:rPr>
              <a:t>vo</a:t>
            </a:r>
            <a:r>
              <a:rPr lang="pt-BR" spc="45" dirty="0">
                <a:latin typeface="Times New Roman"/>
                <a:cs typeface="Times New Roman"/>
              </a:rPr>
              <a:t> </a:t>
            </a:r>
            <a:r>
              <a:rPr lang="pt-BR" spc="-5" dirty="0">
                <a:latin typeface="Arial"/>
                <a:cs typeface="Arial"/>
              </a:rPr>
              <a:t>V</a:t>
            </a:r>
            <a:r>
              <a:rPr lang="pt-BR" dirty="0">
                <a:latin typeface="Arial"/>
                <a:cs typeface="Arial"/>
              </a:rPr>
              <a:t>.</a:t>
            </a:r>
            <a:r>
              <a:rPr lang="pt-BR" spc="-20" dirty="0">
                <a:latin typeface="Arial"/>
                <a:cs typeface="Arial"/>
              </a:rPr>
              <a:t>S</a:t>
            </a:r>
            <a:r>
              <a:rPr lang="pt-BR" dirty="0">
                <a:latin typeface="Arial"/>
                <a:cs typeface="Arial"/>
              </a:rPr>
              <a:t>.</a:t>
            </a:r>
            <a:r>
              <a:rPr lang="pt-BR" spc="40" dirty="0">
                <a:latin typeface="Times New Roman"/>
                <a:cs typeface="Times New Roman"/>
              </a:rPr>
              <a:t> </a:t>
            </a:r>
            <a:r>
              <a:rPr lang="pt-BR" spc="-10" dirty="0">
                <a:latin typeface="Arial"/>
                <a:cs typeface="Arial"/>
              </a:rPr>
              <a:t>C</a:t>
            </a:r>
            <a:r>
              <a:rPr lang="pt-BR" spc="-5" dirty="0">
                <a:latin typeface="Arial"/>
                <a:cs typeface="Arial"/>
              </a:rPr>
              <a:t>od</a:t>
            </a:r>
            <a:r>
              <a:rPr lang="pt-BR" spc="-15" dirty="0">
                <a:latin typeface="Arial"/>
                <a:cs typeface="Arial"/>
              </a:rPr>
              <a:t>e</a:t>
            </a:r>
            <a:r>
              <a:rPr lang="pt-BR" dirty="0">
                <a:latin typeface="Arial"/>
                <a:cs typeface="Arial"/>
              </a:rPr>
              <a:t>: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7A4DE2E0-DF0B-43BE-AA32-BECAC421AAA6}"/>
              </a:ext>
            </a:extLst>
          </p:cNvPr>
          <p:cNvSpPr/>
          <p:nvPr/>
        </p:nvSpPr>
        <p:spPr>
          <a:xfrm>
            <a:off x="685800" y="6019800"/>
            <a:ext cx="6334125" cy="2743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55082" y="1066800"/>
            <a:ext cx="618459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>
                <a:latin typeface="Arial"/>
                <a:cs typeface="Arial"/>
              </a:rPr>
              <a:t>Cli</a:t>
            </a:r>
            <a:r>
              <a:rPr sz="1600" spc="-5" dirty="0">
                <a:latin typeface="Arial"/>
                <a:cs typeface="Arial"/>
              </a:rPr>
              <a:t>qu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m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ace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600" spc="-15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o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600" spc="-15" dirty="0">
                <a:latin typeface="Arial"/>
                <a:cs typeface="Arial"/>
              </a:rPr>
              <a:t>e</a:t>
            </a:r>
            <a:r>
              <a:rPr sz="1600" spc="-10" dirty="0">
                <a:latin typeface="Arial"/>
                <a:cs typeface="Arial"/>
              </a:rPr>
              <a:t>r</a:t>
            </a:r>
            <a:r>
              <a:rPr sz="1600" dirty="0">
                <a:latin typeface="Arial"/>
                <a:cs typeface="Arial"/>
              </a:rPr>
              <a:t>m</a:t>
            </a:r>
            <a:r>
              <a:rPr sz="1600" spc="-5" dirty="0">
                <a:latin typeface="Arial"/>
                <a:cs typeface="Arial"/>
              </a:rPr>
              <a:t>o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Arial"/>
                <a:cs typeface="Arial"/>
              </a:rPr>
              <a:t>li</a:t>
            </a:r>
            <a:r>
              <a:rPr sz="1600" dirty="0">
                <a:latin typeface="Arial"/>
                <a:cs typeface="Arial"/>
              </a:rPr>
              <a:t>ce</a:t>
            </a:r>
            <a:r>
              <a:rPr sz="1600" spc="-5" dirty="0">
                <a:latin typeface="Arial"/>
                <a:cs typeface="Arial"/>
              </a:rPr>
              <a:t>n</a:t>
            </a:r>
            <a:r>
              <a:rPr sz="1600" dirty="0">
                <a:latin typeface="Arial"/>
                <a:cs typeface="Arial"/>
              </a:rPr>
              <a:t>ça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m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pr</a:t>
            </a:r>
            <a:r>
              <a:rPr sz="1600" spc="-15" dirty="0">
                <a:latin typeface="Arial"/>
                <a:cs typeface="Arial"/>
              </a:rPr>
              <a:t>ó</a:t>
            </a:r>
            <a:r>
              <a:rPr sz="1600" dirty="0">
                <a:latin typeface="Arial"/>
                <a:cs typeface="Arial"/>
              </a:rPr>
              <a:t>x</a:t>
            </a:r>
            <a:r>
              <a:rPr sz="1600" spc="-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m</a:t>
            </a:r>
            <a:r>
              <a:rPr sz="1600" spc="15" dirty="0">
                <a:latin typeface="Arial"/>
                <a:cs typeface="Arial"/>
              </a:rPr>
              <a:t>o</a:t>
            </a:r>
            <a:r>
              <a:rPr sz="1600" dirty="0">
                <a:latin typeface="Arial"/>
                <a:cs typeface="Arial"/>
              </a:rPr>
              <a:t>:</a:t>
            </a:r>
          </a:p>
        </p:txBody>
      </p:sp>
      <p:sp>
        <p:nvSpPr>
          <p:cNvPr id="5" name="object 5"/>
          <p:cNvSpPr/>
          <p:nvPr/>
        </p:nvSpPr>
        <p:spPr>
          <a:xfrm>
            <a:off x="655081" y="1741251"/>
            <a:ext cx="6340319" cy="3276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C5F609A-914B-4EAD-BBD9-D3EAD6076CE6}"/>
              </a:ext>
            </a:extLst>
          </p:cNvPr>
          <p:cNvSpPr/>
          <p:nvPr/>
        </p:nvSpPr>
        <p:spPr>
          <a:xfrm>
            <a:off x="655081" y="5446081"/>
            <a:ext cx="5105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pt-BR" sz="1600" spc="-5" dirty="0">
                <a:latin typeface="Arial"/>
                <a:cs typeface="Arial"/>
              </a:rPr>
              <a:t>Apó</a:t>
            </a:r>
            <a:r>
              <a:rPr lang="pt-BR" sz="1600" dirty="0">
                <a:latin typeface="Arial"/>
                <a:cs typeface="Arial"/>
              </a:rPr>
              <a:t>s</a:t>
            </a:r>
            <a:r>
              <a:rPr lang="pt-BR" sz="1600" spc="35" dirty="0">
                <a:latin typeface="Times New Roman"/>
                <a:cs typeface="Times New Roman"/>
              </a:rPr>
              <a:t> </a:t>
            </a:r>
            <a:r>
              <a:rPr lang="pt-BR" sz="1600" dirty="0">
                <a:latin typeface="Arial"/>
                <a:cs typeface="Arial"/>
              </a:rPr>
              <a:t>t</a:t>
            </a:r>
            <a:r>
              <a:rPr lang="pt-BR" sz="1600" spc="-15" dirty="0">
                <a:latin typeface="Arial"/>
                <a:cs typeface="Arial"/>
              </a:rPr>
              <a:t>e</a:t>
            </a:r>
            <a:r>
              <a:rPr lang="pt-BR" sz="1600" dirty="0">
                <a:latin typeface="Arial"/>
                <a:cs typeface="Arial"/>
              </a:rPr>
              <a:t>rm</a:t>
            </a:r>
            <a:r>
              <a:rPr lang="pt-BR" sz="1600" spc="-10" dirty="0">
                <a:latin typeface="Arial"/>
                <a:cs typeface="Arial"/>
              </a:rPr>
              <a:t>i</a:t>
            </a:r>
            <a:r>
              <a:rPr lang="pt-BR" sz="1600" spc="-5" dirty="0">
                <a:latin typeface="Arial"/>
                <a:cs typeface="Arial"/>
              </a:rPr>
              <a:t>na</a:t>
            </a:r>
            <a:r>
              <a:rPr lang="pt-BR" sz="1600" dirty="0">
                <a:latin typeface="Arial"/>
                <a:cs typeface="Arial"/>
              </a:rPr>
              <a:t>r</a:t>
            </a:r>
            <a:r>
              <a:rPr lang="pt-BR" sz="1600" spc="25" dirty="0">
                <a:latin typeface="Times New Roman"/>
                <a:cs typeface="Times New Roman"/>
              </a:rPr>
              <a:t> </a:t>
            </a:r>
            <a:r>
              <a:rPr lang="pt-BR" sz="1600" spc="-5" dirty="0">
                <a:latin typeface="Arial"/>
                <a:cs typeface="Arial"/>
              </a:rPr>
              <a:t>d</a:t>
            </a:r>
            <a:r>
              <a:rPr lang="pt-BR" sz="1600" dirty="0">
                <a:latin typeface="Arial"/>
                <a:cs typeface="Arial"/>
              </a:rPr>
              <a:t>e</a:t>
            </a:r>
            <a:r>
              <a:rPr lang="pt-BR" sz="1600" spc="20" dirty="0">
                <a:latin typeface="Times New Roman"/>
                <a:cs typeface="Times New Roman"/>
              </a:rPr>
              <a:t> </a:t>
            </a:r>
            <a:r>
              <a:rPr lang="pt-BR" sz="1600" dirty="0">
                <a:latin typeface="Arial"/>
                <a:cs typeface="Arial"/>
              </a:rPr>
              <a:t>ca</a:t>
            </a:r>
            <a:r>
              <a:rPr lang="pt-BR" sz="1600" spc="-15" dirty="0">
                <a:latin typeface="Arial"/>
                <a:cs typeface="Arial"/>
              </a:rPr>
              <a:t>r</a:t>
            </a:r>
            <a:r>
              <a:rPr lang="pt-BR" sz="1600" dirty="0">
                <a:latin typeface="Arial"/>
                <a:cs typeface="Arial"/>
              </a:rPr>
              <a:t>r</a:t>
            </a:r>
            <a:r>
              <a:rPr lang="pt-BR" sz="1600" spc="-5" dirty="0">
                <a:latin typeface="Arial"/>
                <a:cs typeface="Arial"/>
              </a:rPr>
              <a:t>e</a:t>
            </a:r>
            <a:r>
              <a:rPr lang="pt-BR" sz="1600" spc="-20" dirty="0">
                <a:latin typeface="Arial"/>
                <a:cs typeface="Arial"/>
              </a:rPr>
              <a:t>g</a:t>
            </a:r>
            <a:r>
              <a:rPr lang="pt-BR" sz="1600" spc="-5" dirty="0">
                <a:latin typeface="Arial"/>
                <a:cs typeface="Arial"/>
              </a:rPr>
              <a:t>a</a:t>
            </a:r>
            <a:r>
              <a:rPr lang="pt-BR" sz="1600" dirty="0">
                <a:latin typeface="Arial"/>
                <a:cs typeface="Arial"/>
              </a:rPr>
              <a:t>r</a:t>
            </a:r>
            <a:r>
              <a:rPr lang="pt-BR" sz="1600" spc="35" dirty="0">
                <a:latin typeface="Times New Roman"/>
                <a:cs typeface="Times New Roman"/>
              </a:rPr>
              <a:t> </a:t>
            </a:r>
            <a:r>
              <a:rPr lang="pt-BR" sz="1600" spc="-5" dirty="0">
                <a:latin typeface="Arial"/>
                <a:cs typeface="Arial"/>
              </a:rPr>
              <a:t>ap</a:t>
            </a:r>
            <a:r>
              <a:rPr lang="pt-BR" sz="1600" spc="-15" dirty="0">
                <a:latin typeface="Arial"/>
                <a:cs typeface="Arial"/>
              </a:rPr>
              <a:t>e</a:t>
            </a:r>
            <a:r>
              <a:rPr lang="pt-BR" sz="1600" dirty="0">
                <a:latin typeface="Arial"/>
                <a:cs typeface="Arial"/>
              </a:rPr>
              <a:t>rte</a:t>
            </a:r>
            <a:r>
              <a:rPr lang="pt-BR" sz="1600" spc="20" dirty="0">
                <a:latin typeface="Times New Roman"/>
                <a:cs typeface="Times New Roman"/>
              </a:rPr>
              <a:t> </a:t>
            </a:r>
            <a:r>
              <a:rPr lang="pt-BR" sz="1600" spc="-5" dirty="0">
                <a:latin typeface="Arial"/>
                <a:cs typeface="Arial"/>
              </a:rPr>
              <a:t>e</a:t>
            </a:r>
            <a:r>
              <a:rPr lang="pt-BR" sz="1600" dirty="0">
                <a:latin typeface="Arial"/>
                <a:cs typeface="Arial"/>
              </a:rPr>
              <a:t>m</a:t>
            </a:r>
            <a:r>
              <a:rPr lang="pt-BR" sz="1600" spc="25" dirty="0">
                <a:latin typeface="Times New Roman"/>
                <a:cs typeface="Times New Roman"/>
              </a:rPr>
              <a:t> </a:t>
            </a:r>
            <a:r>
              <a:rPr lang="pt-BR" sz="1600" dirty="0">
                <a:latin typeface="Arial"/>
                <a:cs typeface="Arial"/>
              </a:rPr>
              <a:t>co</a:t>
            </a:r>
            <a:r>
              <a:rPr lang="pt-BR" sz="1600" spc="-5" dirty="0">
                <a:latin typeface="Arial"/>
                <a:cs typeface="Arial"/>
              </a:rPr>
              <a:t>n</a:t>
            </a:r>
            <a:r>
              <a:rPr lang="pt-BR" sz="1600" dirty="0">
                <a:latin typeface="Arial"/>
                <a:cs typeface="Arial"/>
              </a:rPr>
              <a:t>c</a:t>
            </a:r>
            <a:r>
              <a:rPr lang="pt-BR" sz="1600" spc="-10" dirty="0">
                <a:latin typeface="Arial"/>
                <a:cs typeface="Arial"/>
              </a:rPr>
              <a:t>l</a:t>
            </a:r>
            <a:r>
              <a:rPr lang="pt-BR" sz="1600" spc="-5" dirty="0">
                <a:latin typeface="Arial"/>
                <a:cs typeface="Arial"/>
              </a:rPr>
              <a:t>u</a:t>
            </a:r>
            <a:r>
              <a:rPr lang="pt-BR" sz="1600" spc="-10" dirty="0">
                <a:latin typeface="Arial"/>
                <a:cs typeface="Arial"/>
              </a:rPr>
              <a:t>i</a:t>
            </a:r>
            <a:r>
              <a:rPr lang="pt-BR" sz="1600" dirty="0">
                <a:latin typeface="Arial"/>
                <a:cs typeface="Arial"/>
              </a:rPr>
              <a:t>r: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C366A14-5ED6-4CBD-9A9F-4F3231512B78}"/>
              </a:ext>
            </a:extLst>
          </p:cNvPr>
          <p:cNvSpPr/>
          <p:nvPr/>
        </p:nvSpPr>
        <p:spPr>
          <a:xfrm>
            <a:off x="676159" y="6096000"/>
            <a:ext cx="6319242" cy="3276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</TotalTime>
  <Words>1653</Words>
  <Application>Microsoft Office PowerPoint</Application>
  <PresentationFormat>Personalizar</PresentationFormat>
  <Paragraphs>161</Paragraphs>
  <Slides>26</Slides>
  <Notes>24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0" baseType="lpstr">
      <vt:lpstr>Arial</vt:lpstr>
      <vt:lpstr>Calibri</vt:lpstr>
      <vt:lpstr>Times New Roman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Online2PDF.com</dc:creator>
  <cp:lastModifiedBy>DevNoite</cp:lastModifiedBy>
  <cp:revision>10</cp:revision>
  <dcterms:created xsi:type="dcterms:W3CDTF">2024-10-24T01:18:56Z</dcterms:created>
  <dcterms:modified xsi:type="dcterms:W3CDTF">2024-10-24T00:50:08Z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2024-10-24T00:00:00Z</vt:filetime>
  </property>
  <property fmtid="{D5CDD505-2E9C-101B-9397-08002B2CF9AE}" pid="3" name="LastSaved">
    <vt:filetime>2024-10-23T00:00:00Z</vt:filetime>
  </property>
</Properties>
</file>